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4" r:id="rId2"/>
    <p:sldId id="320" r:id="rId3"/>
    <p:sldId id="345" r:id="rId4"/>
    <p:sldId id="285" r:id="rId5"/>
    <p:sldId id="333" r:id="rId6"/>
    <p:sldId id="287" r:id="rId7"/>
    <p:sldId id="288" r:id="rId8"/>
    <p:sldId id="290" r:id="rId9"/>
    <p:sldId id="291" r:id="rId10"/>
    <p:sldId id="306" r:id="rId11"/>
    <p:sldId id="307" r:id="rId12"/>
    <p:sldId id="308" r:id="rId13"/>
    <p:sldId id="338" r:id="rId14"/>
    <p:sldId id="339" r:id="rId15"/>
    <p:sldId id="273" r:id="rId16"/>
    <p:sldId id="259" r:id="rId17"/>
    <p:sldId id="283" r:id="rId18"/>
    <p:sldId id="279" r:id="rId19"/>
    <p:sldId id="260" r:id="rId20"/>
    <p:sldId id="258" r:id="rId21"/>
    <p:sldId id="262" r:id="rId22"/>
    <p:sldId id="263" r:id="rId23"/>
    <p:sldId id="261" r:id="rId24"/>
    <p:sldId id="264" r:id="rId25"/>
    <p:sldId id="265" r:id="rId26"/>
    <p:sldId id="272" r:id="rId27"/>
    <p:sldId id="266" r:id="rId28"/>
    <p:sldId id="267" r:id="rId29"/>
    <p:sldId id="309" r:id="rId30"/>
    <p:sldId id="310" r:id="rId31"/>
    <p:sldId id="311" r:id="rId32"/>
    <p:sldId id="295" r:id="rId33"/>
    <p:sldId id="296" r:id="rId34"/>
    <p:sldId id="297" r:id="rId35"/>
    <p:sldId id="298" r:id="rId36"/>
    <p:sldId id="299" r:id="rId37"/>
    <p:sldId id="312" r:id="rId38"/>
    <p:sldId id="313" r:id="rId39"/>
    <p:sldId id="314" r:id="rId40"/>
    <p:sldId id="268" r:id="rId41"/>
    <p:sldId id="315" r:id="rId42"/>
    <p:sldId id="317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8.30 проверка окон в коридорах, туалетов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9E67AC58-218C-4084-98B8-3DC828052A6D}">
      <dgm:prSet phldrT="[Текст]"/>
      <dgm:spPr/>
      <dgm:t>
        <a:bodyPr/>
        <a:lstStyle/>
        <a:p>
          <a:r>
            <a:rPr lang="ru-RU" dirty="0"/>
            <a:t>9.00 направляют участников по аудиториям на своём этаже</a:t>
          </a:r>
        </a:p>
      </dgm:t>
    </dgm:pt>
    <dgm:pt modelId="{B5C822AD-EFDF-492E-A299-6F6E906482D7}" type="parTrans" cxnId="{4F88423C-6126-42D5-A302-44BDCA2F9D70}">
      <dgm:prSet/>
      <dgm:spPr/>
      <dgm:t>
        <a:bodyPr/>
        <a:lstStyle/>
        <a:p>
          <a:endParaRPr lang="ru-RU"/>
        </a:p>
      </dgm:t>
    </dgm:pt>
    <dgm:pt modelId="{91481FC1-192C-4143-B7E1-FE7DDB9DCC48}" type="sibTrans" cxnId="{4F88423C-6126-42D5-A302-44BDCA2F9D70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Следит, чтобы участники ничего не вынесли из аудитории и не внесли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Заменяют организатора в аудитории при необходимости 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Уходят с этажа только после завершения экзамена на всём этаже</a:t>
          </a: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r>
            <a:rPr lang="ru-RU" dirty="0"/>
            <a:t>Сопровождают участников по коридору до туалета и до лестницы. </a:t>
          </a:r>
        </a:p>
        <a:p>
          <a:r>
            <a:rPr lang="ru-RU" b="1" dirty="0">
              <a:solidFill>
                <a:srgbClr val="FF0000"/>
              </a:solidFill>
            </a:rPr>
            <a:t>ВАЖНО!!! Участники не должны передвигаться одни по коридорам</a:t>
          </a:r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AD7B0D59-26E3-429B-A157-6190498E6CFE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разрешать долго находиться в туалете, проверять записи на руках</a:t>
          </a:r>
          <a:endParaRPr lang="ru-RU" b="0" dirty="0">
            <a:solidFill>
              <a:schemeClr val="tx1"/>
            </a:solidFill>
          </a:endParaRPr>
        </a:p>
      </dgm:t>
    </dgm:pt>
    <dgm:pt modelId="{22710DA2-9653-4C76-A367-62401040BBE2}" type="parTrans" cxnId="{75731797-C411-4EA7-8453-7EC905D6ECF3}">
      <dgm:prSet/>
      <dgm:spPr/>
      <dgm:t>
        <a:bodyPr/>
        <a:lstStyle/>
        <a:p>
          <a:endParaRPr lang="ru-RU"/>
        </a:p>
      </dgm:t>
    </dgm:pt>
    <dgm:pt modelId="{F3028A2F-AC55-4AA1-A395-9CF90EF111B8}" type="sibTrans" cxnId="{75731797-C411-4EA7-8453-7EC905D6ECF3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7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7"/>
      <dgm:spPr/>
    </dgm:pt>
    <dgm:pt modelId="{6C278EE2-AA8C-427C-AB6C-D886151E9414}" type="pres">
      <dgm:prSet presAssocID="{7C1B4AB0-1640-43B2-812F-3E190C6D9EE0}" presName="dstNode" presStyleLbl="node1" presStyleIdx="0" presStyleCnt="7"/>
      <dgm:spPr/>
    </dgm:pt>
    <dgm:pt modelId="{FBB2CA9F-49DC-4C73-AF84-CAF69FBC6DE0}" type="pres">
      <dgm:prSet presAssocID="{FE762FD7-27E3-4A45-A6EF-F1355BB7C2AF}" presName="text_1" presStyleLbl="node1" presStyleIdx="0" presStyleCnt="7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7"/>
      <dgm:spPr/>
    </dgm:pt>
    <dgm:pt modelId="{320F28A7-AF30-465F-A068-03FD47CAF1C6}" type="pres">
      <dgm:prSet presAssocID="{9E67AC58-218C-4084-98B8-3DC828052A6D}" presName="text_2" presStyleLbl="node1" presStyleIdx="1" presStyleCnt="7">
        <dgm:presLayoutVars>
          <dgm:bulletEnabled val="1"/>
        </dgm:presLayoutVars>
      </dgm:prSet>
      <dgm:spPr/>
    </dgm:pt>
    <dgm:pt modelId="{3643EB47-12BF-4F07-A4C2-00021636ACE0}" type="pres">
      <dgm:prSet presAssocID="{9E67AC58-218C-4084-98B8-3DC828052A6D}" presName="accent_2" presStyleCnt="0"/>
      <dgm:spPr/>
    </dgm:pt>
    <dgm:pt modelId="{D1906177-92B9-413F-BFB1-054E8EAEC320}" type="pres">
      <dgm:prSet presAssocID="{9E67AC58-218C-4084-98B8-3DC828052A6D}" presName="accentRepeatNode" presStyleLbl="solidFgAcc1" presStyleIdx="1" presStyleCnt="7"/>
      <dgm:spPr/>
    </dgm:pt>
    <dgm:pt modelId="{1CD59CEC-D30D-4C33-9EAE-C859689FA32B}" type="pres">
      <dgm:prSet presAssocID="{99F11819-8C8C-4BD3-9A9C-33056F0325DB}" presName="text_3" presStyleLbl="node1" presStyleIdx="2" presStyleCnt="7" custLinFactNeighborX="889" custLinFactNeighborY="7169">
        <dgm:presLayoutVars>
          <dgm:bulletEnabled val="1"/>
        </dgm:presLayoutVars>
      </dgm:prSet>
      <dgm:spPr/>
    </dgm:pt>
    <dgm:pt modelId="{397C66A2-0F98-4B7F-B09E-AB0B7BF01CC8}" type="pres">
      <dgm:prSet presAssocID="{99F11819-8C8C-4BD3-9A9C-33056F0325DB}" presName="accent_3" presStyleCnt="0"/>
      <dgm:spPr/>
    </dgm:pt>
    <dgm:pt modelId="{7F4A2099-E8A5-4339-8214-1384AA2A8C03}" type="pres">
      <dgm:prSet presAssocID="{99F11819-8C8C-4BD3-9A9C-33056F0325DB}" presName="accentRepeatNode" presStyleLbl="solidFgAcc1" presStyleIdx="2" presStyleCnt="7"/>
      <dgm:spPr/>
    </dgm:pt>
    <dgm:pt modelId="{F149C8A6-4398-4F6F-B550-8781D9B18A50}" type="pres">
      <dgm:prSet presAssocID="{8F189F65-106D-4CF9-A473-07C1AEB500A0}" presName="text_4" presStyleLbl="node1" presStyleIdx="3" presStyleCnt="7">
        <dgm:presLayoutVars>
          <dgm:bulletEnabled val="1"/>
        </dgm:presLayoutVars>
      </dgm:prSet>
      <dgm:spPr/>
    </dgm:pt>
    <dgm:pt modelId="{C2258A28-54F5-4652-9700-34EC3B50FB89}" type="pres">
      <dgm:prSet presAssocID="{8F189F65-106D-4CF9-A473-07C1AEB500A0}" presName="accent_4" presStyleCnt="0"/>
      <dgm:spPr/>
    </dgm:pt>
    <dgm:pt modelId="{7E823F59-4388-4844-B5D6-81C356F248EB}" type="pres">
      <dgm:prSet presAssocID="{8F189F65-106D-4CF9-A473-07C1AEB500A0}" presName="accentRepeatNode" presStyleLbl="solidFgAcc1" presStyleIdx="3" presStyleCnt="7"/>
      <dgm:spPr/>
    </dgm:pt>
    <dgm:pt modelId="{70A2B0F6-7417-4D24-BC4B-1DDEF66AE0F4}" type="pres">
      <dgm:prSet presAssocID="{8D587F70-BD85-44C7-88FF-E22FBA580C2B}" presName="text_5" presStyleLbl="node1" presStyleIdx="4" presStyleCnt="7">
        <dgm:presLayoutVars>
          <dgm:bulletEnabled val="1"/>
        </dgm:presLayoutVars>
      </dgm:prSet>
      <dgm:spPr/>
    </dgm:pt>
    <dgm:pt modelId="{157F3F53-CB4A-4755-B041-75E1C60D36BC}" type="pres">
      <dgm:prSet presAssocID="{8D587F70-BD85-44C7-88FF-E22FBA580C2B}" presName="accent_5" presStyleCnt="0"/>
      <dgm:spPr/>
    </dgm:pt>
    <dgm:pt modelId="{E4CA1520-484B-492B-A638-42B55781298C}" type="pres">
      <dgm:prSet presAssocID="{8D587F70-BD85-44C7-88FF-E22FBA580C2B}" presName="accentRepeatNode" presStyleLbl="solidFgAcc1" presStyleIdx="4" presStyleCnt="7"/>
      <dgm:spPr/>
    </dgm:pt>
    <dgm:pt modelId="{ED650B3E-036B-4F54-B7CA-488DB809AC06}" type="pres">
      <dgm:prSet presAssocID="{8BD55679-18EE-4C12-98BC-E64BF4AE2F7F}" presName="text_6" presStyleLbl="node1" presStyleIdx="5" presStyleCnt="7">
        <dgm:presLayoutVars>
          <dgm:bulletEnabled val="1"/>
        </dgm:presLayoutVars>
      </dgm:prSet>
      <dgm:spPr/>
    </dgm:pt>
    <dgm:pt modelId="{12EDAC6F-842B-4CC9-8456-C7CF12A0EE6F}" type="pres">
      <dgm:prSet presAssocID="{8BD55679-18EE-4C12-98BC-E64BF4AE2F7F}" presName="accent_6" presStyleCnt="0"/>
      <dgm:spPr/>
    </dgm:pt>
    <dgm:pt modelId="{25CCF271-22E9-4C83-868E-7F71DD146BBB}" type="pres">
      <dgm:prSet presAssocID="{8BD55679-18EE-4C12-98BC-E64BF4AE2F7F}" presName="accentRepeatNode" presStyleLbl="solidFgAcc1" presStyleIdx="5" presStyleCnt="7"/>
      <dgm:spPr/>
    </dgm:pt>
    <dgm:pt modelId="{96ECE2F7-5352-41E8-AD34-EF759ED0A5CC}" type="pres">
      <dgm:prSet presAssocID="{AD7B0D59-26E3-429B-A157-6190498E6CFE}" presName="text_7" presStyleLbl="node1" presStyleIdx="6" presStyleCnt="7">
        <dgm:presLayoutVars>
          <dgm:bulletEnabled val="1"/>
        </dgm:presLayoutVars>
      </dgm:prSet>
      <dgm:spPr/>
    </dgm:pt>
    <dgm:pt modelId="{247B5735-7163-4792-903B-B28926C9EBDE}" type="pres">
      <dgm:prSet presAssocID="{AD7B0D59-26E3-429B-A157-6190498E6CFE}" presName="accent_7" presStyleCnt="0"/>
      <dgm:spPr/>
    </dgm:pt>
    <dgm:pt modelId="{EE525305-70B8-437B-AB79-FDCCF1DACCD5}" type="pres">
      <dgm:prSet presAssocID="{AD7B0D59-26E3-429B-A157-6190498E6CFE}" presName="accentRepeatNode" presStyleLbl="solidFgAcc1" presStyleIdx="6" presStyleCnt="7"/>
      <dgm:spPr/>
    </dgm:pt>
  </dgm:ptLst>
  <dgm:cxnLst>
    <dgm:cxn modelId="{6D9B9D14-F6B2-4948-8691-68EA99116CAC}" type="presOf" srcId="{99F11819-8C8C-4BD3-9A9C-33056F0325DB}" destId="{1CD59CEC-D30D-4C33-9EAE-C859689FA32B}" srcOrd="0" destOrd="0" presId="urn:microsoft.com/office/officeart/2008/layout/VerticalCurvedList"/>
    <dgm:cxn modelId="{06858E35-E780-46D4-BC81-05E7D0318FC8}" type="presOf" srcId="{7C1B4AB0-1640-43B2-812F-3E190C6D9EE0}" destId="{69EAF7B1-BD08-40AF-A984-3C780082BB64}" srcOrd="0" destOrd="0" presId="urn:microsoft.com/office/officeart/2008/layout/VerticalCurvedList"/>
    <dgm:cxn modelId="{0FB56C36-0F8A-4A83-ADB8-EA4474BE175C}" type="presOf" srcId="{9E67AC58-218C-4084-98B8-3DC828052A6D}" destId="{320F28A7-AF30-465F-A068-03FD47CAF1C6}" srcOrd="0" destOrd="0" presId="urn:microsoft.com/office/officeart/2008/layout/VerticalCurvedList"/>
    <dgm:cxn modelId="{4F88423C-6126-42D5-A302-44BDCA2F9D70}" srcId="{7C1B4AB0-1640-43B2-812F-3E190C6D9EE0}" destId="{9E67AC58-218C-4084-98B8-3DC828052A6D}" srcOrd="1" destOrd="0" parTransId="{B5C822AD-EFDF-492E-A299-6F6E906482D7}" sibTransId="{91481FC1-192C-4143-B7E1-FE7DDB9DCC48}"/>
    <dgm:cxn modelId="{CDD79D64-34FD-497B-8563-39074C1C1890}" srcId="{7C1B4AB0-1640-43B2-812F-3E190C6D9EE0}" destId="{8F189F65-106D-4CF9-A473-07C1AEB500A0}" srcOrd="3" destOrd="0" parTransId="{E0107F0A-4DAB-461B-9660-F557F2B5B049}" sibTransId="{E57B42AA-22A1-4FFF-8F45-3786E19DB1E9}"/>
    <dgm:cxn modelId="{43076B59-1BD4-4281-8581-6C09DF9BADBC}" srcId="{7C1B4AB0-1640-43B2-812F-3E190C6D9EE0}" destId="{99F11819-8C8C-4BD3-9A9C-33056F0325DB}" srcOrd="2" destOrd="0" parTransId="{6397473A-0AF1-4C70-8D1B-98B714805265}" sibTransId="{D22BD96F-E6ED-4D0A-A7B1-83581C9930C3}"/>
    <dgm:cxn modelId="{2119BB81-7F42-41F3-A6C1-ADC72DDAC171}" type="presOf" srcId="{8F189F65-106D-4CF9-A473-07C1AEB500A0}" destId="{F149C8A6-4398-4F6F-B550-8781D9B18A50}" srcOrd="0" destOrd="0" presId="urn:microsoft.com/office/officeart/2008/layout/VerticalCurvedList"/>
    <dgm:cxn modelId="{BFE94C84-95EE-4BFC-934D-D12A5AA08C07}" type="presOf" srcId="{FE762FD7-27E3-4A45-A6EF-F1355BB7C2AF}" destId="{FBB2CA9F-49DC-4C73-AF84-CAF69FBC6DE0}" srcOrd="0" destOrd="0" presId="urn:microsoft.com/office/officeart/2008/layout/VerticalCurvedList"/>
    <dgm:cxn modelId="{E5946F84-8168-4251-A4A4-D5B314D54679}" srcId="{7C1B4AB0-1640-43B2-812F-3E190C6D9EE0}" destId="{8BD55679-18EE-4C12-98BC-E64BF4AE2F7F}" srcOrd="5" destOrd="0" parTransId="{D2996DFC-D44C-4BB6-BC42-E5E91FCD8864}" sibTransId="{90558C6B-EB55-4C28-B23B-9D00D0CD8672}"/>
    <dgm:cxn modelId="{8CACBF8E-B1DB-4549-8B85-8DF890B5E421}" type="presOf" srcId="{8D587F70-BD85-44C7-88FF-E22FBA580C2B}" destId="{70A2B0F6-7417-4D24-BC4B-1DDEF66AE0F4}" srcOrd="0" destOrd="0" presId="urn:microsoft.com/office/officeart/2008/layout/VerticalCurvedList"/>
    <dgm:cxn modelId="{75731797-C411-4EA7-8453-7EC905D6ECF3}" srcId="{7C1B4AB0-1640-43B2-812F-3E190C6D9EE0}" destId="{AD7B0D59-26E3-429B-A157-6190498E6CFE}" srcOrd="6" destOrd="0" parTransId="{22710DA2-9653-4C76-A367-62401040BBE2}" sibTransId="{F3028A2F-AC55-4AA1-A395-9CF90EF111B8}"/>
    <dgm:cxn modelId="{0540CFDD-74CE-44A6-A335-55F3C3B009B1}" srcId="{7C1B4AB0-1640-43B2-812F-3E190C6D9EE0}" destId="{8D587F70-BD85-44C7-88FF-E22FBA580C2B}" srcOrd="4" destOrd="0" parTransId="{2F340031-D41D-45E6-84D4-F95676CB5301}" sibTransId="{03B58839-D525-4549-957B-1705C19919D2}"/>
    <dgm:cxn modelId="{D3D120DF-0DCD-4822-8160-E5771D3D72A5}" type="presOf" srcId="{AD7B0D59-26E3-429B-A157-6190498E6CFE}" destId="{96ECE2F7-5352-41E8-AD34-EF759ED0A5CC}" srcOrd="0" destOrd="0" presId="urn:microsoft.com/office/officeart/2008/layout/VerticalCurvedList"/>
    <dgm:cxn modelId="{6C2C81E4-8A16-49FB-A043-87D94A879FFA}" type="presOf" srcId="{8BD55679-18EE-4C12-98BC-E64BF4AE2F7F}" destId="{ED650B3E-036B-4F54-B7CA-488DB809AC06}" srcOrd="0" destOrd="0" presId="urn:microsoft.com/office/officeart/2008/layout/VerticalCurvedList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76ADABE8-52A5-49E8-9E2A-49877B2E1CFF}" type="presOf" srcId="{6C736FD3-1661-4C72-9318-57C976C13356}" destId="{EF7839B6-3696-49E3-BAA2-BC615061C8C2}" srcOrd="0" destOrd="0" presId="urn:microsoft.com/office/officeart/2008/layout/VerticalCurvedList"/>
    <dgm:cxn modelId="{0B9AAE3D-3C27-464E-B47A-B10AF0D49AA6}" type="presParOf" srcId="{69EAF7B1-BD08-40AF-A984-3C780082BB64}" destId="{F8598F7A-3BAC-4561-9F91-69ADF63517D8}" srcOrd="0" destOrd="0" presId="urn:microsoft.com/office/officeart/2008/layout/VerticalCurvedList"/>
    <dgm:cxn modelId="{D0F2A5E4-A768-405B-BB71-BE4C6EE0DA90}" type="presParOf" srcId="{F8598F7A-3BAC-4561-9F91-69ADF63517D8}" destId="{DEB2AEE2-18B6-4B82-A227-2F0E94B4DEEB}" srcOrd="0" destOrd="0" presId="urn:microsoft.com/office/officeart/2008/layout/VerticalCurvedList"/>
    <dgm:cxn modelId="{9558B78F-3C55-4655-9990-9E2244A7117D}" type="presParOf" srcId="{DEB2AEE2-18B6-4B82-A227-2F0E94B4DEEB}" destId="{32A19DCC-0768-4438-8A43-DD09E7EB75C0}" srcOrd="0" destOrd="0" presId="urn:microsoft.com/office/officeart/2008/layout/VerticalCurvedList"/>
    <dgm:cxn modelId="{E7AAFAD7-FA7C-429A-871D-84B26FDACD55}" type="presParOf" srcId="{DEB2AEE2-18B6-4B82-A227-2F0E94B4DEEB}" destId="{EF7839B6-3696-49E3-BAA2-BC615061C8C2}" srcOrd="1" destOrd="0" presId="urn:microsoft.com/office/officeart/2008/layout/VerticalCurvedList"/>
    <dgm:cxn modelId="{2C9056A6-316E-4502-8258-9DCE8B957113}" type="presParOf" srcId="{DEB2AEE2-18B6-4B82-A227-2F0E94B4DEEB}" destId="{DA212280-75A0-477B-BC4D-26253FA651DC}" srcOrd="2" destOrd="0" presId="urn:microsoft.com/office/officeart/2008/layout/VerticalCurvedList"/>
    <dgm:cxn modelId="{B948B0C2-115F-4991-921F-2B32A83120B7}" type="presParOf" srcId="{DEB2AEE2-18B6-4B82-A227-2F0E94B4DEEB}" destId="{6C278EE2-AA8C-427C-AB6C-D886151E9414}" srcOrd="3" destOrd="0" presId="urn:microsoft.com/office/officeart/2008/layout/VerticalCurvedList"/>
    <dgm:cxn modelId="{4295A635-712D-4024-99E9-F74205F1FCD1}" type="presParOf" srcId="{F8598F7A-3BAC-4561-9F91-69ADF63517D8}" destId="{FBB2CA9F-49DC-4C73-AF84-CAF69FBC6DE0}" srcOrd="1" destOrd="0" presId="urn:microsoft.com/office/officeart/2008/layout/VerticalCurvedList"/>
    <dgm:cxn modelId="{BD0B8455-991A-43BD-BCE2-9CEA8F8495EF}" type="presParOf" srcId="{F8598F7A-3BAC-4561-9F91-69ADF63517D8}" destId="{D4E8C3D9-C457-4ABD-9B0D-D7A642021CC0}" srcOrd="2" destOrd="0" presId="urn:microsoft.com/office/officeart/2008/layout/VerticalCurvedList"/>
    <dgm:cxn modelId="{C04C9526-4622-4F6C-A9D8-0FCCD0D14EF3}" type="presParOf" srcId="{D4E8C3D9-C457-4ABD-9B0D-D7A642021CC0}" destId="{6EAEDCAA-DAD1-4790-B6B0-8DF700756417}" srcOrd="0" destOrd="0" presId="urn:microsoft.com/office/officeart/2008/layout/VerticalCurvedList"/>
    <dgm:cxn modelId="{8EDEFA9C-0A22-46D6-8950-C8FAC7AB40E2}" type="presParOf" srcId="{F8598F7A-3BAC-4561-9F91-69ADF63517D8}" destId="{320F28A7-AF30-465F-A068-03FD47CAF1C6}" srcOrd="3" destOrd="0" presId="urn:microsoft.com/office/officeart/2008/layout/VerticalCurvedList"/>
    <dgm:cxn modelId="{A9D448C7-01B9-411E-A579-C8A1EE28FB4B}" type="presParOf" srcId="{F8598F7A-3BAC-4561-9F91-69ADF63517D8}" destId="{3643EB47-12BF-4F07-A4C2-00021636ACE0}" srcOrd="4" destOrd="0" presId="urn:microsoft.com/office/officeart/2008/layout/VerticalCurvedList"/>
    <dgm:cxn modelId="{8214EE38-1E2F-492C-B754-291875927E01}" type="presParOf" srcId="{3643EB47-12BF-4F07-A4C2-00021636ACE0}" destId="{D1906177-92B9-413F-BFB1-054E8EAEC320}" srcOrd="0" destOrd="0" presId="urn:microsoft.com/office/officeart/2008/layout/VerticalCurvedList"/>
    <dgm:cxn modelId="{E8E478F3-285A-4A3C-A87B-899D70DD6F07}" type="presParOf" srcId="{F8598F7A-3BAC-4561-9F91-69ADF63517D8}" destId="{1CD59CEC-D30D-4C33-9EAE-C859689FA32B}" srcOrd="5" destOrd="0" presId="urn:microsoft.com/office/officeart/2008/layout/VerticalCurvedList"/>
    <dgm:cxn modelId="{551DF8A2-E15E-4208-A983-E9229C3FCD4C}" type="presParOf" srcId="{F8598F7A-3BAC-4561-9F91-69ADF63517D8}" destId="{397C66A2-0F98-4B7F-B09E-AB0B7BF01CC8}" srcOrd="6" destOrd="0" presId="urn:microsoft.com/office/officeart/2008/layout/VerticalCurvedList"/>
    <dgm:cxn modelId="{BD005733-4373-4E02-AD0D-F55E47F485C6}" type="presParOf" srcId="{397C66A2-0F98-4B7F-B09E-AB0B7BF01CC8}" destId="{7F4A2099-E8A5-4339-8214-1384AA2A8C03}" srcOrd="0" destOrd="0" presId="urn:microsoft.com/office/officeart/2008/layout/VerticalCurvedList"/>
    <dgm:cxn modelId="{DCEC021D-D258-4E65-9831-A7A998D9974B}" type="presParOf" srcId="{F8598F7A-3BAC-4561-9F91-69ADF63517D8}" destId="{F149C8A6-4398-4F6F-B550-8781D9B18A50}" srcOrd="7" destOrd="0" presId="urn:microsoft.com/office/officeart/2008/layout/VerticalCurvedList"/>
    <dgm:cxn modelId="{AF0FC911-2E54-4F85-888C-3F26C4D1031E}" type="presParOf" srcId="{F8598F7A-3BAC-4561-9F91-69ADF63517D8}" destId="{C2258A28-54F5-4652-9700-34EC3B50FB89}" srcOrd="8" destOrd="0" presId="urn:microsoft.com/office/officeart/2008/layout/VerticalCurvedList"/>
    <dgm:cxn modelId="{BB9597B8-AD8F-43E9-9500-1BA0D98CF2CD}" type="presParOf" srcId="{C2258A28-54F5-4652-9700-34EC3B50FB89}" destId="{7E823F59-4388-4844-B5D6-81C356F248EB}" srcOrd="0" destOrd="0" presId="urn:microsoft.com/office/officeart/2008/layout/VerticalCurvedList"/>
    <dgm:cxn modelId="{16720E32-395A-4976-980A-DE75206DC41F}" type="presParOf" srcId="{F8598F7A-3BAC-4561-9F91-69ADF63517D8}" destId="{70A2B0F6-7417-4D24-BC4B-1DDEF66AE0F4}" srcOrd="9" destOrd="0" presId="urn:microsoft.com/office/officeart/2008/layout/VerticalCurvedList"/>
    <dgm:cxn modelId="{FA0B7E9E-3FE3-434E-A308-C29FF69FEF6F}" type="presParOf" srcId="{F8598F7A-3BAC-4561-9F91-69ADF63517D8}" destId="{157F3F53-CB4A-4755-B041-75E1C60D36BC}" srcOrd="10" destOrd="0" presId="urn:microsoft.com/office/officeart/2008/layout/VerticalCurvedList"/>
    <dgm:cxn modelId="{8F4B99DC-D295-4A94-B525-EB28002D96F0}" type="presParOf" srcId="{157F3F53-CB4A-4755-B041-75E1C60D36BC}" destId="{E4CA1520-484B-492B-A638-42B55781298C}" srcOrd="0" destOrd="0" presId="urn:microsoft.com/office/officeart/2008/layout/VerticalCurvedList"/>
    <dgm:cxn modelId="{83C669B7-450E-4F59-8CAE-BB6F5598D25E}" type="presParOf" srcId="{F8598F7A-3BAC-4561-9F91-69ADF63517D8}" destId="{ED650B3E-036B-4F54-B7CA-488DB809AC06}" srcOrd="11" destOrd="0" presId="urn:microsoft.com/office/officeart/2008/layout/VerticalCurvedList"/>
    <dgm:cxn modelId="{1227BA25-BF0F-408B-AA45-3679BB9FEF43}" type="presParOf" srcId="{F8598F7A-3BAC-4561-9F91-69ADF63517D8}" destId="{12EDAC6F-842B-4CC9-8456-C7CF12A0EE6F}" srcOrd="12" destOrd="0" presId="urn:microsoft.com/office/officeart/2008/layout/VerticalCurvedList"/>
    <dgm:cxn modelId="{F9A2305F-2CBF-4068-B7B4-B117D3537AF3}" type="presParOf" srcId="{12EDAC6F-842B-4CC9-8456-C7CF12A0EE6F}" destId="{25CCF271-22E9-4C83-868E-7F71DD146BBB}" srcOrd="0" destOrd="0" presId="urn:microsoft.com/office/officeart/2008/layout/VerticalCurvedList"/>
    <dgm:cxn modelId="{D4775C92-C5D5-42D7-9CBF-7C066000BB67}" type="presParOf" srcId="{F8598F7A-3BAC-4561-9F91-69ADF63517D8}" destId="{96ECE2F7-5352-41E8-AD34-EF759ED0A5CC}" srcOrd="13" destOrd="0" presId="urn:microsoft.com/office/officeart/2008/layout/VerticalCurvedList"/>
    <dgm:cxn modelId="{3471234A-F27A-417A-9551-C53FA05F7C73}" type="presParOf" srcId="{F8598F7A-3BAC-4561-9F91-69ADF63517D8}" destId="{247B5735-7163-4792-903B-B28926C9EBDE}" srcOrd="14" destOrd="0" presId="urn:microsoft.com/office/officeart/2008/layout/VerticalCurvedList"/>
    <dgm:cxn modelId="{4AFD2A19-2628-4E63-8BCC-FE18A8951B95}" type="presParOf" srcId="{247B5735-7163-4792-903B-B28926C9EBDE}" destId="{EE525305-70B8-437B-AB79-FDCCF1DACC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9.50 первый инструктаж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9E67AC58-218C-4084-98B8-3DC828052A6D}">
      <dgm:prSet phldrT="[Текст]"/>
      <dgm:spPr/>
      <dgm:t>
        <a:bodyPr/>
        <a:lstStyle/>
        <a:p>
          <a:r>
            <a:rPr lang="ru-RU" dirty="0"/>
            <a:t>10.00 начало второго инструктажа, печать материалов</a:t>
          </a:r>
        </a:p>
      </dgm:t>
    </dgm:pt>
    <dgm:pt modelId="{B5C822AD-EFDF-492E-A299-6F6E906482D7}" type="parTrans" cxnId="{4F88423C-6126-42D5-A302-44BDCA2F9D70}">
      <dgm:prSet/>
      <dgm:spPr/>
      <dgm:t>
        <a:bodyPr/>
        <a:lstStyle/>
        <a:p>
          <a:endParaRPr lang="ru-RU"/>
        </a:p>
      </dgm:t>
    </dgm:pt>
    <dgm:pt modelId="{91481FC1-192C-4143-B7E1-FE7DDB9DCC48}" type="sibTrans" cxnId="{4F88423C-6126-42D5-A302-44BDCA2F9D70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Участники: заполняют бланки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Организаторы: проверяют заполнение бланка ответов №1 поля регистрации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Объявить и записать на доске начало экзамена и окончание</a:t>
          </a: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r>
            <a:rPr lang="ru-RU" dirty="0"/>
            <a:t>Распечатали, раздали КИМ</a:t>
          </a:r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6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6"/>
      <dgm:spPr/>
    </dgm:pt>
    <dgm:pt modelId="{6C278EE2-AA8C-427C-AB6C-D886151E9414}" type="pres">
      <dgm:prSet presAssocID="{7C1B4AB0-1640-43B2-812F-3E190C6D9EE0}" presName="dstNode" presStyleLbl="node1" presStyleIdx="0" presStyleCnt="6"/>
      <dgm:spPr/>
    </dgm:pt>
    <dgm:pt modelId="{FBB2CA9F-49DC-4C73-AF84-CAF69FBC6DE0}" type="pres">
      <dgm:prSet presAssocID="{FE762FD7-27E3-4A45-A6EF-F1355BB7C2AF}" presName="text_1" presStyleLbl="node1" presStyleIdx="0" presStyleCnt="6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6"/>
      <dgm:spPr/>
    </dgm:pt>
    <dgm:pt modelId="{320F28A7-AF30-465F-A068-03FD47CAF1C6}" type="pres">
      <dgm:prSet presAssocID="{9E67AC58-218C-4084-98B8-3DC828052A6D}" presName="text_2" presStyleLbl="node1" presStyleIdx="1" presStyleCnt="6">
        <dgm:presLayoutVars>
          <dgm:bulletEnabled val="1"/>
        </dgm:presLayoutVars>
      </dgm:prSet>
      <dgm:spPr/>
    </dgm:pt>
    <dgm:pt modelId="{3643EB47-12BF-4F07-A4C2-00021636ACE0}" type="pres">
      <dgm:prSet presAssocID="{9E67AC58-218C-4084-98B8-3DC828052A6D}" presName="accent_2" presStyleCnt="0"/>
      <dgm:spPr/>
    </dgm:pt>
    <dgm:pt modelId="{D1906177-92B9-413F-BFB1-054E8EAEC320}" type="pres">
      <dgm:prSet presAssocID="{9E67AC58-218C-4084-98B8-3DC828052A6D}" presName="accentRepeatNode" presStyleLbl="solidFgAcc1" presStyleIdx="1" presStyleCnt="6"/>
      <dgm:spPr/>
    </dgm:pt>
    <dgm:pt modelId="{1CD59CEC-D30D-4C33-9EAE-C859689FA32B}" type="pres">
      <dgm:prSet presAssocID="{99F11819-8C8C-4BD3-9A9C-33056F0325DB}" presName="text_3" presStyleLbl="node1" presStyleIdx="2" presStyleCnt="6" custLinFactNeighborX="889" custLinFactNeighborY="7169">
        <dgm:presLayoutVars>
          <dgm:bulletEnabled val="1"/>
        </dgm:presLayoutVars>
      </dgm:prSet>
      <dgm:spPr/>
    </dgm:pt>
    <dgm:pt modelId="{397C66A2-0F98-4B7F-B09E-AB0B7BF01CC8}" type="pres">
      <dgm:prSet presAssocID="{99F11819-8C8C-4BD3-9A9C-33056F0325DB}" presName="accent_3" presStyleCnt="0"/>
      <dgm:spPr/>
    </dgm:pt>
    <dgm:pt modelId="{7F4A2099-E8A5-4339-8214-1384AA2A8C03}" type="pres">
      <dgm:prSet presAssocID="{99F11819-8C8C-4BD3-9A9C-33056F0325DB}" presName="accentRepeatNode" presStyleLbl="solidFgAcc1" presStyleIdx="2" presStyleCnt="6"/>
      <dgm:spPr/>
    </dgm:pt>
    <dgm:pt modelId="{F149C8A6-4398-4F6F-B550-8781D9B18A50}" type="pres">
      <dgm:prSet presAssocID="{8F189F65-106D-4CF9-A473-07C1AEB500A0}" presName="text_4" presStyleLbl="node1" presStyleIdx="3" presStyleCnt="6">
        <dgm:presLayoutVars>
          <dgm:bulletEnabled val="1"/>
        </dgm:presLayoutVars>
      </dgm:prSet>
      <dgm:spPr/>
    </dgm:pt>
    <dgm:pt modelId="{C2258A28-54F5-4652-9700-34EC3B50FB89}" type="pres">
      <dgm:prSet presAssocID="{8F189F65-106D-4CF9-A473-07C1AEB500A0}" presName="accent_4" presStyleCnt="0"/>
      <dgm:spPr/>
    </dgm:pt>
    <dgm:pt modelId="{7E823F59-4388-4844-B5D6-81C356F248EB}" type="pres">
      <dgm:prSet presAssocID="{8F189F65-106D-4CF9-A473-07C1AEB500A0}" presName="accentRepeatNode" presStyleLbl="solidFgAcc1" presStyleIdx="3" presStyleCnt="6"/>
      <dgm:spPr/>
    </dgm:pt>
    <dgm:pt modelId="{70A2B0F6-7417-4D24-BC4B-1DDEF66AE0F4}" type="pres">
      <dgm:prSet presAssocID="{8D587F70-BD85-44C7-88FF-E22FBA580C2B}" presName="text_5" presStyleLbl="node1" presStyleIdx="4" presStyleCnt="6">
        <dgm:presLayoutVars>
          <dgm:bulletEnabled val="1"/>
        </dgm:presLayoutVars>
      </dgm:prSet>
      <dgm:spPr/>
    </dgm:pt>
    <dgm:pt modelId="{157F3F53-CB4A-4755-B041-75E1C60D36BC}" type="pres">
      <dgm:prSet presAssocID="{8D587F70-BD85-44C7-88FF-E22FBA580C2B}" presName="accent_5" presStyleCnt="0"/>
      <dgm:spPr/>
    </dgm:pt>
    <dgm:pt modelId="{E4CA1520-484B-492B-A638-42B55781298C}" type="pres">
      <dgm:prSet presAssocID="{8D587F70-BD85-44C7-88FF-E22FBA580C2B}" presName="accentRepeatNode" presStyleLbl="solidFgAcc1" presStyleIdx="4" presStyleCnt="6"/>
      <dgm:spPr/>
    </dgm:pt>
    <dgm:pt modelId="{ED650B3E-036B-4F54-B7CA-488DB809AC06}" type="pres">
      <dgm:prSet presAssocID="{8BD55679-18EE-4C12-98BC-E64BF4AE2F7F}" presName="text_6" presStyleLbl="node1" presStyleIdx="5" presStyleCnt="6">
        <dgm:presLayoutVars>
          <dgm:bulletEnabled val="1"/>
        </dgm:presLayoutVars>
      </dgm:prSet>
      <dgm:spPr/>
    </dgm:pt>
    <dgm:pt modelId="{12EDAC6F-842B-4CC9-8456-C7CF12A0EE6F}" type="pres">
      <dgm:prSet presAssocID="{8BD55679-18EE-4C12-98BC-E64BF4AE2F7F}" presName="accent_6" presStyleCnt="0"/>
      <dgm:spPr/>
    </dgm:pt>
    <dgm:pt modelId="{25CCF271-22E9-4C83-868E-7F71DD146BBB}" type="pres">
      <dgm:prSet presAssocID="{8BD55679-18EE-4C12-98BC-E64BF4AE2F7F}" presName="accentRepeatNode" presStyleLbl="solidFgAcc1" presStyleIdx="5" presStyleCnt="6"/>
      <dgm:spPr/>
    </dgm:pt>
  </dgm:ptLst>
  <dgm:cxnLst>
    <dgm:cxn modelId="{4F88423C-6126-42D5-A302-44BDCA2F9D70}" srcId="{7C1B4AB0-1640-43B2-812F-3E190C6D9EE0}" destId="{9E67AC58-218C-4084-98B8-3DC828052A6D}" srcOrd="1" destOrd="0" parTransId="{B5C822AD-EFDF-492E-A299-6F6E906482D7}" sibTransId="{91481FC1-192C-4143-B7E1-FE7DDB9DCC48}"/>
    <dgm:cxn modelId="{D0E57E3C-BD5A-4A26-BCC0-6AF238AA0455}" type="presOf" srcId="{FE762FD7-27E3-4A45-A6EF-F1355BB7C2AF}" destId="{FBB2CA9F-49DC-4C73-AF84-CAF69FBC6DE0}" srcOrd="0" destOrd="0" presId="urn:microsoft.com/office/officeart/2008/layout/VerticalCurvedList"/>
    <dgm:cxn modelId="{CDD79D64-34FD-497B-8563-39074C1C1890}" srcId="{7C1B4AB0-1640-43B2-812F-3E190C6D9EE0}" destId="{8F189F65-106D-4CF9-A473-07C1AEB500A0}" srcOrd="3" destOrd="0" parTransId="{E0107F0A-4DAB-461B-9660-F557F2B5B049}" sibTransId="{E57B42AA-22A1-4FFF-8F45-3786E19DB1E9}"/>
    <dgm:cxn modelId="{1028B964-2ED2-4080-8BDD-22FCE3A416A9}" type="presOf" srcId="{8BD55679-18EE-4C12-98BC-E64BF4AE2F7F}" destId="{ED650B3E-036B-4F54-B7CA-488DB809AC06}" srcOrd="0" destOrd="0" presId="urn:microsoft.com/office/officeart/2008/layout/VerticalCurvedList"/>
    <dgm:cxn modelId="{43076B59-1BD4-4281-8581-6C09DF9BADBC}" srcId="{7C1B4AB0-1640-43B2-812F-3E190C6D9EE0}" destId="{99F11819-8C8C-4BD3-9A9C-33056F0325DB}" srcOrd="2" destOrd="0" parTransId="{6397473A-0AF1-4C70-8D1B-98B714805265}" sibTransId="{D22BD96F-E6ED-4D0A-A7B1-83581C9930C3}"/>
    <dgm:cxn modelId="{C786787E-82C1-4C88-A605-9C5DA9E427BC}" type="presOf" srcId="{99F11819-8C8C-4BD3-9A9C-33056F0325DB}" destId="{1CD59CEC-D30D-4C33-9EAE-C859689FA32B}" srcOrd="0" destOrd="0" presId="urn:microsoft.com/office/officeart/2008/layout/VerticalCurvedList"/>
    <dgm:cxn modelId="{E5946F84-8168-4251-A4A4-D5B314D54679}" srcId="{7C1B4AB0-1640-43B2-812F-3E190C6D9EE0}" destId="{8BD55679-18EE-4C12-98BC-E64BF4AE2F7F}" srcOrd="5" destOrd="0" parTransId="{D2996DFC-D44C-4BB6-BC42-E5E91FCD8864}" sibTransId="{90558C6B-EB55-4C28-B23B-9D00D0CD8672}"/>
    <dgm:cxn modelId="{78B7D89F-157A-4554-B196-856BC9D07296}" type="presOf" srcId="{7C1B4AB0-1640-43B2-812F-3E190C6D9EE0}" destId="{69EAF7B1-BD08-40AF-A984-3C780082BB64}" srcOrd="0" destOrd="0" presId="urn:microsoft.com/office/officeart/2008/layout/VerticalCurvedList"/>
    <dgm:cxn modelId="{77BE5CAE-CA0C-4C97-A322-B3D2B437D48E}" type="presOf" srcId="{8D587F70-BD85-44C7-88FF-E22FBA580C2B}" destId="{70A2B0F6-7417-4D24-BC4B-1DDEF66AE0F4}" srcOrd="0" destOrd="0" presId="urn:microsoft.com/office/officeart/2008/layout/VerticalCurvedList"/>
    <dgm:cxn modelId="{7C0E3CB2-7AD7-4C2C-9B54-62495C5498ED}" type="presOf" srcId="{8F189F65-106D-4CF9-A473-07C1AEB500A0}" destId="{F149C8A6-4398-4F6F-B550-8781D9B18A50}" srcOrd="0" destOrd="0" presId="urn:microsoft.com/office/officeart/2008/layout/VerticalCurvedList"/>
    <dgm:cxn modelId="{9A0864C7-8438-4EB4-AB63-6B029EF17AB4}" type="presOf" srcId="{6C736FD3-1661-4C72-9318-57C976C13356}" destId="{EF7839B6-3696-49E3-BAA2-BC615061C8C2}" srcOrd="0" destOrd="0" presId="urn:microsoft.com/office/officeart/2008/layout/VerticalCurvedList"/>
    <dgm:cxn modelId="{0540CFDD-74CE-44A6-A335-55F3C3B009B1}" srcId="{7C1B4AB0-1640-43B2-812F-3E190C6D9EE0}" destId="{8D587F70-BD85-44C7-88FF-E22FBA580C2B}" srcOrd="4" destOrd="0" parTransId="{2F340031-D41D-45E6-84D4-F95676CB5301}" sibTransId="{03B58839-D525-4549-957B-1705C19919D2}"/>
    <dgm:cxn modelId="{1ED7B9E6-C03D-4A78-921A-5CFE5B38FC7C}" type="presOf" srcId="{9E67AC58-218C-4084-98B8-3DC828052A6D}" destId="{320F28A7-AF30-465F-A068-03FD47CAF1C6}" srcOrd="0" destOrd="0" presId="urn:microsoft.com/office/officeart/2008/layout/VerticalCurvedList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D9C30CBF-721D-42B9-8BBE-259FCB84B6EA}" type="presParOf" srcId="{69EAF7B1-BD08-40AF-A984-3C780082BB64}" destId="{F8598F7A-3BAC-4561-9F91-69ADF63517D8}" srcOrd="0" destOrd="0" presId="urn:microsoft.com/office/officeart/2008/layout/VerticalCurvedList"/>
    <dgm:cxn modelId="{A5E70E81-232C-459C-BD03-30518A047821}" type="presParOf" srcId="{F8598F7A-3BAC-4561-9F91-69ADF63517D8}" destId="{DEB2AEE2-18B6-4B82-A227-2F0E94B4DEEB}" srcOrd="0" destOrd="0" presId="urn:microsoft.com/office/officeart/2008/layout/VerticalCurvedList"/>
    <dgm:cxn modelId="{5C8E91F0-09F0-4887-A6B2-67A0D810C94F}" type="presParOf" srcId="{DEB2AEE2-18B6-4B82-A227-2F0E94B4DEEB}" destId="{32A19DCC-0768-4438-8A43-DD09E7EB75C0}" srcOrd="0" destOrd="0" presId="urn:microsoft.com/office/officeart/2008/layout/VerticalCurvedList"/>
    <dgm:cxn modelId="{A9397286-53EE-4C06-A717-E7D9AAB1AD7E}" type="presParOf" srcId="{DEB2AEE2-18B6-4B82-A227-2F0E94B4DEEB}" destId="{EF7839B6-3696-49E3-BAA2-BC615061C8C2}" srcOrd="1" destOrd="0" presId="urn:microsoft.com/office/officeart/2008/layout/VerticalCurvedList"/>
    <dgm:cxn modelId="{B8794C17-C771-412B-9E17-97ED5FFA37AF}" type="presParOf" srcId="{DEB2AEE2-18B6-4B82-A227-2F0E94B4DEEB}" destId="{DA212280-75A0-477B-BC4D-26253FA651DC}" srcOrd="2" destOrd="0" presId="urn:microsoft.com/office/officeart/2008/layout/VerticalCurvedList"/>
    <dgm:cxn modelId="{2DCA943C-3653-49D5-A645-91430D7951B3}" type="presParOf" srcId="{DEB2AEE2-18B6-4B82-A227-2F0E94B4DEEB}" destId="{6C278EE2-AA8C-427C-AB6C-D886151E9414}" srcOrd="3" destOrd="0" presId="urn:microsoft.com/office/officeart/2008/layout/VerticalCurvedList"/>
    <dgm:cxn modelId="{6D8DE23E-5550-4B84-8D33-FB0153C135FF}" type="presParOf" srcId="{F8598F7A-3BAC-4561-9F91-69ADF63517D8}" destId="{FBB2CA9F-49DC-4C73-AF84-CAF69FBC6DE0}" srcOrd="1" destOrd="0" presId="urn:microsoft.com/office/officeart/2008/layout/VerticalCurvedList"/>
    <dgm:cxn modelId="{94EC977F-7A80-44BE-A3FD-8642B8C50D69}" type="presParOf" srcId="{F8598F7A-3BAC-4561-9F91-69ADF63517D8}" destId="{D4E8C3D9-C457-4ABD-9B0D-D7A642021CC0}" srcOrd="2" destOrd="0" presId="urn:microsoft.com/office/officeart/2008/layout/VerticalCurvedList"/>
    <dgm:cxn modelId="{C59326CF-9588-4A83-9384-58BE8E85E16A}" type="presParOf" srcId="{D4E8C3D9-C457-4ABD-9B0D-D7A642021CC0}" destId="{6EAEDCAA-DAD1-4790-B6B0-8DF700756417}" srcOrd="0" destOrd="0" presId="urn:microsoft.com/office/officeart/2008/layout/VerticalCurvedList"/>
    <dgm:cxn modelId="{7623FFE7-39FD-4F3C-9D80-D9F3C8F0EEED}" type="presParOf" srcId="{F8598F7A-3BAC-4561-9F91-69ADF63517D8}" destId="{320F28A7-AF30-465F-A068-03FD47CAF1C6}" srcOrd="3" destOrd="0" presId="urn:microsoft.com/office/officeart/2008/layout/VerticalCurvedList"/>
    <dgm:cxn modelId="{3ADBBC6D-A5F6-44AC-BE90-81EDC28943C1}" type="presParOf" srcId="{F8598F7A-3BAC-4561-9F91-69ADF63517D8}" destId="{3643EB47-12BF-4F07-A4C2-00021636ACE0}" srcOrd="4" destOrd="0" presId="urn:microsoft.com/office/officeart/2008/layout/VerticalCurvedList"/>
    <dgm:cxn modelId="{C0A006B1-DE0B-4D5D-82D6-5ADB21E5B909}" type="presParOf" srcId="{3643EB47-12BF-4F07-A4C2-00021636ACE0}" destId="{D1906177-92B9-413F-BFB1-054E8EAEC320}" srcOrd="0" destOrd="0" presId="urn:microsoft.com/office/officeart/2008/layout/VerticalCurvedList"/>
    <dgm:cxn modelId="{0AE7FEE1-DCB3-491E-8B15-D45B64516E50}" type="presParOf" srcId="{F8598F7A-3BAC-4561-9F91-69ADF63517D8}" destId="{1CD59CEC-D30D-4C33-9EAE-C859689FA32B}" srcOrd="5" destOrd="0" presId="urn:microsoft.com/office/officeart/2008/layout/VerticalCurvedList"/>
    <dgm:cxn modelId="{484DFBA6-FF74-4596-9E7A-2D2DFE8D7E67}" type="presParOf" srcId="{F8598F7A-3BAC-4561-9F91-69ADF63517D8}" destId="{397C66A2-0F98-4B7F-B09E-AB0B7BF01CC8}" srcOrd="6" destOrd="0" presId="urn:microsoft.com/office/officeart/2008/layout/VerticalCurvedList"/>
    <dgm:cxn modelId="{BE28B063-BF06-4D10-A901-F69C05261893}" type="presParOf" srcId="{397C66A2-0F98-4B7F-B09E-AB0B7BF01CC8}" destId="{7F4A2099-E8A5-4339-8214-1384AA2A8C03}" srcOrd="0" destOrd="0" presId="urn:microsoft.com/office/officeart/2008/layout/VerticalCurvedList"/>
    <dgm:cxn modelId="{642ABB10-1180-43D0-99F0-885ED3711D3F}" type="presParOf" srcId="{F8598F7A-3BAC-4561-9F91-69ADF63517D8}" destId="{F149C8A6-4398-4F6F-B550-8781D9B18A50}" srcOrd="7" destOrd="0" presId="urn:microsoft.com/office/officeart/2008/layout/VerticalCurvedList"/>
    <dgm:cxn modelId="{9AE74250-8656-4FD1-AA7F-C464012F2DED}" type="presParOf" srcId="{F8598F7A-3BAC-4561-9F91-69ADF63517D8}" destId="{C2258A28-54F5-4652-9700-34EC3B50FB89}" srcOrd="8" destOrd="0" presId="urn:microsoft.com/office/officeart/2008/layout/VerticalCurvedList"/>
    <dgm:cxn modelId="{52873414-BE2A-47C9-BF15-C869A3CC889F}" type="presParOf" srcId="{C2258A28-54F5-4652-9700-34EC3B50FB89}" destId="{7E823F59-4388-4844-B5D6-81C356F248EB}" srcOrd="0" destOrd="0" presId="urn:microsoft.com/office/officeart/2008/layout/VerticalCurvedList"/>
    <dgm:cxn modelId="{D3E064A9-2164-44F4-A4F2-E1AF60134A44}" type="presParOf" srcId="{F8598F7A-3BAC-4561-9F91-69ADF63517D8}" destId="{70A2B0F6-7417-4D24-BC4B-1DDEF66AE0F4}" srcOrd="9" destOrd="0" presId="urn:microsoft.com/office/officeart/2008/layout/VerticalCurvedList"/>
    <dgm:cxn modelId="{C50F8354-0509-4B90-9F02-D256650AB270}" type="presParOf" srcId="{F8598F7A-3BAC-4561-9F91-69ADF63517D8}" destId="{157F3F53-CB4A-4755-B041-75E1C60D36BC}" srcOrd="10" destOrd="0" presId="urn:microsoft.com/office/officeart/2008/layout/VerticalCurvedList"/>
    <dgm:cxn modelId="{A1477249-FB90-44DD-9AB6-FD1451A0B8D9}" type="presParOf" srcId="{157F3F53-CB4A-4755-B041-75E1C60D36BC}" destId="{E4CA1520-484B-492B-A638-42B55781298C}" srcOrd="0" destOrd="0" presId="urn:microsoft.com/office/officeart/2008/layout/VerticalCurvedList"/>
    <dgm:cxn modelId="{C1ED34F8-E237-4C97-B949-D4DB5C6AC868}" type="presParOf" srcId="{F8598F7A-3BAC-4561-9F91-69ADF63517D8}" destId="{ED650B3E-036B-4F54-B7CA-488DB809AC06}" srcOrd="11" destOrd="0" presId="urn:microsoft.com/office/officeart/2008/layout/VerticalCurvedList"/>
    <dgm:cxn modelId="{D202B700-4814-4E06-A42A-66CB545CCE9B}" type="presParOf" srcId="{F8598F7A-3BAC-4561-9F91-69ADF63517D8}" destId="{12EDAC6F-842B-4CC9-8456-C7CF12A0EE6F}" srcOrd="12" destOrd="0" presId="urn:microsoft.com/office/officeart/2008/layout/VerticalCurvedList"/>
    <dgm:cxn modelId="{C9B5BD42-C452-4B47-9346-D2BC7BB986AD}" type="presParOf" srcId="{12EDAC6F-842B-4CC9-8456-C7CF12A0EE6F}" destId="{25CCF271-22E9-4C83-868E-7F71DD146B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Объявить об окончании экзамена за 30 и 5 минут</a:t>
          </a:r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Попросить положить все материалы на край стола (бланки, КИМ, черновики)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dirty="0"/>
            <a:t>Посчитать количество замен ошибочных ответов. Записать 1,2, …. или </a:t>
          </a:r>
          <a:r>
            <a:rPr lang="ru-RU" b="1" dirty="0"/>
            <a:t>Х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dirty="0"/>
            <a:t>Собрать материалы, </a:t>
          </a:r>
          <a:r>
            <a:rPr lang="ru-RU" b="0" dirty="0">
              <a:solidFill>
                <a:schemeClr val="tx1"/>
              </a:solidFill>
            </a:rPr>
            <a:t>получить подпись участника</a:t>
          </a:r>
          <a:r>
            <a:rPr lang="ru-RU" dirty="0"/>
            <a:t>. </a:t>
          </a:r>
          <a:endParaRPr lang="ru-RU" b="0" dirty="0">
            <a:solidFill>
              <a:schemeClr val="tx1"/>
            </a:solidFill>
          </a:endParaRP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EDD86A3C-AA91-4C4B-BE8B-68A853B5B45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Разложить бланки ответов номер 2 на стол и поставить </a:t>
          </a:r>
          <a:r>
            <a:rPr lang="en-US" b="1" dirty="0"/>
            <a:t>Z</a:t>
          </a:r>
          <a:r>
            <a:rPr lang="ru-RU" b="1" dirty="0"/>
            <a:t> сначала на последнем листе.</a:t>
          </a:r>
          <a:endParaRPr lang="ru-RU" dirty="0"/>
        </a:p>
      </dgm:t>
    </dgm:pt>
    <dgm:pt modelId="{FC4DEDA8-7239-410C-A06E-C8DDD7359937}" type="parTrans" cxnId="{7E3A747C-2169-4395-A07C-BC2870A7CC75}">
      <dgm:prSet/>
      <dgm:spPr/>
      <dgm:t>
        <a:bodyPr/>
        <a:lstStyle/>
        <a:p>
          <a:endParaRPr lang="ru-RU"/>
        </a:p>
      </dgm:t>
    </dgm:pt>
    <dgm:pt modelId="{0CCBB33F-92B1-4E17-8034-B336272BD4B0}" type="sibTrans" cxnId="{7E3A747C-2169-4395-A07C-BC2870A7CC75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При окончании времени объявить о завершении экзамена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6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6"/>
      <dgm:spPr/>
    </dgm:pt>
    <dgm:pt modelId="{6C278EE2-AA8C-427C-AB6C-D886151E9414}" type="pres">
      <dgm:prSet presAssocID="{7C1B4AB0-1640-43B2-812F-3E190C6D9EE0}" presName="dstNode" presStyleLbl="node1" presStyleIdx="0" presStyleCnt="6"/>
      <dgm:spPr/>
    </dgm:pt>
    <dgm:pt modelId="{FBB2CA9F-49DC-4C73-AF84-CAF69FBC6DE0}" type="pres">
      <dgm:prSet presAssocID="{FE762FD7-27E3-4A45-A6EF-F1355BB7C2AF}" presName="text_1" presStyleLbl="node1" presStyleIdx="0" presStyleCnt="6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6"/>
      <dgm:spPr/>
    </dgm:pt>
    <dgm:pt modelId="{F75A5F47-0C23-4694-829E-541BF169054A}" type="pres">
      <dgm:prSet presAssocID="{99F11819-8C8C-4BD3-9A9C-33056F0325DB}" presName="text_2" presStyleLbl="node1" presStyleIdx="1" presStyleCnt="6">
        <dgm:presLayoutVars>
          <dgm:bulletEnabled val="1"/>
        </dgm:presLayoutVars>
      </dgm:prSet>
      <dgm:spPr/>
    </dgm:pt>
    <dgm:pt modelId="{15389F15-E2BB-45A8-B820-35B9B644C5AA}" type="pres">
      <dgm:prSet presAssocID="{99F11819-8C8C-4BD3-9A9C-33056F0325DB}" presName="accent_2" presStyleCnt="0"/>
      <dgm:spPr/>
    </dgm:pt>
    <dgm:pt modelId="{7F4A2099-E8A5-4339-8214-1384AA2A8C03}" type="pres">
      <dgm:prSet presAssocID="{99F11819-8C8C-4BD3-9A9C-33056F0325DB}" presName="accentRepeatNode" presStyleLbl="solidFgAcc1" presStyleIdx="1" presStyleCnt="6"/>
      <dgm:spPr/>
    </dgm:pt>
    <dgm:pt modelId="{78688C2D-B94E-46D6-848E-DB9B1109C0EC}" type="pres">
      <dgm:prSet presAssocID="{8F189F65-106D-4CF9-A473-07C1AEB500A0}" presName="text_3" presStyleLbl="node1" presStyleIdx="2" presStyleCnt="6">
        <dgm:presLayoutVars>
          <dgm:bulletEnabled val="1"/>
        </dgm:presLayoutVars>
      </dgm:prSet>
      <dgm:spPr/>
    </dgm:pt>
    <dgm:pt modelId="{B7E499A5-1B62-40E4-8134-05C80A894B6D}" type="pres">
      <dgm:prSet presAssocID="{8F189F65-106D-4CF9-A473-07C1AEB500A0}" presName="accent_3" presStyleCnt="0"/>
      <dgm:spPr/>
    </dgm:pt>
    <dgm:pt modelId="{7E823F59-4388-4844-B5D6-81C356F248EB}" type="pres">
      <dgm:prSet presAssocID="{8F189F65-106D-4CF9-A473-07C1AEB500A0}" presName="accentRepeatNode" presStyleLbl="solidFgAcc1" presStyleIdx="2" presStyleCnt="6"/>
      <dgm:spPr/>
    </dgm:pt>
    <dgm:pt modelId="{EB2A637B-8FF6-4998-9609-6EED3C8DDDE2}" type="pres">
      <dgm:prSet presAssocID="{8D587F70-BD85-44C7-88FF-E22FBA580C2B}" presName="text_4" presStyleLbl="node1" presStyleIdx="3" presStyleCnt="6">
        <dgm:presLayoutVars>
          <dgm:bulletEnabled val="1"/>
        </dgm:presLayoutVars>
      </dgm:prSet>
      <dgm:spPr/>
    </dgm:pt>
    <dgm:pt modelId="{27AB67EE-5105-4E36-970B-42948AA9C8A5}" type="pres">
      <dgm:prSet presAssocID="{8D587F70-BD85-44C7-88FF-E22FBA580C2B}" presName="accent_4" presStyleCnt="0"/>
      <dgm:spPr/>
    </dgm:pt>
    <dgm:pt modelId="{E4CA1520-484B-492B-A638-42B55781298C}" type="pres">
      <dgm:prSet presAssocID="{8D587F70-BD85-44C7-88FF-E22FBA580C2B}" presName="accentRepeatNode" presStyleLbl="solidFgAcc1" presStyleIdx="3" presStyleCnt="6"/>
      <dgm:spPr/>
    </dgm:pt>
    <dgm:pt modelId="{2C6AA492-F2C4-4211-BA61-BA264602E6FF}" type="pres">
      <dgm:prSet presAssocID="{8BD55679-18EE-4C12-98BC-E64BF4AE2F7F}" presName="text_5" presStyleLbl="node1" presStyleIdx="4" presStyleCnt="6">
        <dgm:presLayoutVars>
          <dgm:bulletEnabled val="1"/>
        </dgm:presLayoutVars>
      </dgm:prSet>
      <dgm:spPr/>
    </dgm:pt>
    <dgm:pt modelId="{90699198-C141-46F4-A4C2-D41162533DE4}" type="pres">
      <dgm:prSet presAssocID="{8BD55679-18EE-4C12-98BC-E64BF4AE2F7F}" presName="accent_5" presStyleCnt="0"/>
      <dgm:spPr/>
    </dgm:pt>
    <dgm:pt modelId="{25CCF271-22E9-4C83-868E-7F71DD146BBB}" type="pres">
      <dgm:prSet presAssocID="{8BD55679-18EE-4C12-98BC-E64BF4AE2F7F}" presName="accentRepeatNode" presStyleLbl="solidFgAcc1" presStyleIdx="4" presStyleCnt="6"/>
      <dgm:spPr/>
    </dgm:pt>
    <dgm:pt modelId="{F7DD6544-0A9A-4116-A10C-20BF1D791E51}" type="pres">
      <dgm:prSet presAssocID="{EDD86A3C-AA91-4C4B-BE8B-68A853B5B453}" presName="text_6" presStyleLbl="node1" presStyleIdx="5" presStyleCnt="6">
        <dgm:presLayoutVars>
          <dgm:bulletEnabled val="1"/>
        </dgm:presLayoutVars>
      </dgm:prSet>
      <dgm:spPr/>
    </dgm:pt>
    <dgm:pt modelId="{7A807F01-EE9E-4436-A7F5-8761348375FB}" type="pres">
      <dgm:prSet presAssocID="{EDD86A3C-AA91-4C4B-BE8B-68A853B5B453}" presName="accent_6" presStyleCnt="0"/>
      <dgm:spPr/>
    </dgm:pt>
    <dgm:pt modelId="{83200E5B-80F4-48C8-A066-6E8CB0908B6D}" type="pres">
      <dgm:prSet presAssocID="{EDD86A3C-AA91-4C4B-BE8B-68A853B5B453}" presName="accentRepeatNode" presStyleLbl="solidFgAcc1" presStyleIdx="5" presStyleCnt="6"/>
      <dgm:spPr/>
    </dgm:pt>
  </dgm:ptLst>
  <dgm:cxnLst>
    <dgm:cxn modelId="{60EF391D-F3A0-4042-B6B8-555657280452}" type="presOf" srcId="{EDD86A3C-AA91-4C4B-BE8B-68A853B5B453}" destId="{F7DD6544-0A9A-4116-A10C-20BF1D791E51}" srcOrd="0" destOrd="0" presId="urn:microsoft.com/office/officeart/2008/layout/VerticalCurvedList"/>
    <dgm:cxn modelId="{12B65327-223C-4095-98F0-9513B5203F4C}" type="presOf" srcId="{99F11819-8C8C-4BD3-9A9C-33056F0325DB}" destId="{F75A5F47-0C23-4694-829E-541BF169054A}" srcOrd="0" destOrd="0" presId="urn:microsoft.com/office/officeart/2008/layout/VerticalCurvedList"/>
    <dgm:cxn modelId="{130FF23B-17F5-4E93-9102-83BB8E39F02D}" type="presOf" srcId="{8D587F70-BD85-44C7-88FF-E22FBA580C2B}" destId="{EB2A637B-8FF6-4998-9609-6EED3C8DDDE2}" srcOrd="0" destOrd="0" presId="urn:microsoft.com/office/officeart/2008/layout/VerticalCurvedList"/>
    <dgm:cxn modelId="{E999F761-913E-4957-959C-785B024B4FAA}" type="presOf" srcId="{8F189F65-106D-4CF9-A473-07C1AEB500A0}" destId="{78688C2D-B94E-46D6-848E-DB9B1109C0EC}" srcOrd="0" destOrd="0" presId="urn:microsoft.com/office/officeart/2008/layout/VerticalCurvedList"/>
    <dgm:cxn modelId="{CDD79D64-34FD-497B-8563-39074C1C1890}" srcId="{7C1B4AB0-1640-43B2-812F-3E190C6D9EE0}" destId="{8F189F65-106D-4CF9-A473-07C1AEB500A0}" srcOrd="2" destOrd="0" parTransId="{E0107F0A-4DAB-461B-9660-F557F2B5B049}" sibTransId="{E57B42AA-22A1-4FFF-8F45-3786E19DB1E9}"/>
    <dgm:cxn modelId="{4196FC68-4846-47AD-A1F3-2B0EAE4237B0}" type="presOf" srcId="{FE762FD7-27E3-4A45-A6EF-F1355BB7C2AF}" destId="{FBB2CA9F-49DC-4C73-AF84-CAF69FBC6DE0}" srcOrd="0" destOrd="0" presId="urn:microsoft.com/office/officeart/2008/layout/VerticalCurvedList"/>
    <dgm:cxn modelId="{32F4BD4C-1C4A-4618-9DEF-485A18D112BF}" type="presOf" srcId="{8BD55679-18EE-4C12-98BC-E64BF4AE2F7F}" destId="{2C6AA492-F2C4-4211-BA61-BA264602E6FF}" srcOrd="0" destOrd="0" presId="urn:microsoft.com/office/officeart/2008/layout/VerticalCurvedList"/>
    <dgm:cxn modelId="{43076B59-1BD4-4281-8581-6C09DF9BADBC}" srcId="{7C1B4AB0-1640-43B2-812F-3E190C6D9EE0}" destId="{99F11819-8C8C-4BD3-9A9C-33056F0325DB}" srcOrd="1" destOrd="0" parTransId="{6397473A-0AF1-4C70-8D1B-98B714805265}" sibTransId="{D22BD96F-E6ED-4D0A-A7B1-83581C9930C3}"/>
    <dgm:cxn modelId="{7E3A747C-2169-4395-A07C-BC2870A7CC75}" srcId="{7C1B4AB0-1640-43B2-812F-3E190C6D9EE0}" destId="{EDD86A3C-AA91-4C4B-BE8B-68A853B5B453}" srcOrd="5" destOrd="0" parTransId="{FC4DEDA8-7239-410C-A06E-C8DDD7359937}" sibTransId="{0CCBB33F-92B1-4E17-8034-B336272BD4B0}"/>
    <dgm:cxn modelId="{E5946F84-8168-4251-A4A4-D5B314D54679}" srcId="{7C1B4AB0-1640-43B2-812F-3E190C6D9EE0}" destId="{8BD55679-18EE-4C12-98BC-E64BF4AE2F7F}" srcOrd="4" destOrd="0" parTransId="{D2996DFC-D44C-4BB6-BC42-E5E91FCD8864}" sibTransId="{90558C6B-EB55-4C28-B23B-9D00D0CD8672}"/>
    <dgm:cxn modelId="{E26CAB8A-9960-4B41-B1F6-7780F3853141}" type="presOf" srcId="{6C736FD3-1661-4C72-9318-57C976C13356}" destId="{EF7839B6-3696-49E3-BAA2-BC615061C8C2}" srcOrd="0" destOrd="0" presId="urn:microsoft.com/office/officeart/2008/layout/VerticalCurvedList"/>
    <dgm:cxn modelId="{0540CFDD-74CE-44A6-A335-55F3C3B009B1}" srcId="{7C1B4AB0-1640-43B2-812F-3E190C6D9EE0}" destId="{8D587F70-BD85-44C7-88FF-E22FBA580C2B}" srcOrd="3" destOrd="0" parTransId="{2F340031-D41D-45E6-84D4-F95676CB5301}" sibTransId="{03B58839-D525-4549-957B-1705C19919D2}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F2EA2CF8-5CEE-4E66-8F8E-AF7DFD6C9398}" type="presOf" srcId="{7C1B4AB0-1640-43B2-812F-3E190C6D9EE0}" destId="{69EAF7B1-BD08-40AF-A984-3C780082BB64}" srcOrd="0" destOrd="0" presId="urn:microsoft.com/office/officeart/2008/layout/VerticalCurvedList"/>
    <dgm:cxn modelId="{2B3B4543-6FDB-4EC9-96F2-54AE334DB4CE}" type="presParOf" srcId="{69EAF7B1-BD08-40AF-A984-3C780082BB64}" destId="{F8598F7A-3BAC-4561-9F91-69ADF63517D8}" srcOrd="0" destOrd="0" presId="urn:microsoft.com/office/officeart/2008/layout/VerticalCurvedList"/>
    <dgm:cxn modelId="{EDB4C012-1454-40DD-A8E3-423DF6869F16}" type="presParOf" srcId="{F8598F7A-3BAC-4561-9F91-69ADF63517D8}" destId="{DEB2AEE2-18B6-4B82-A227-2F0E94B4DEEB}" srcOrd="0" destOrd="0" presId="urn:microsoft.com/office/officeart/2008/layout/VerticalCurvedList"/>
    <dgm:cxn modelId="{E28A4F41-47B4-4B11-B4CC-1D45B3C5749B}" type="presParOf" srcId="{DEB2AEE2-18B6-4B82-A227-2F0E94B4DEEB}" destId="{32A19DCC-0768-4438-8A43-DD09E7EB75C0}" srcOrd="0" destOrd="0" presId="urn:microsoft.com/office/officeart/2008/layout/VerticalCurvedList"/>
    <dgm:cxn modelId="{258FFC12-6DBA-4998-A54C-5452F5164961}" type="presParOf" srcId="{DEB2AEE2-18B6-4B82-A227-2F0E94B4DEEB}" destId="{EF7839B6-3696-49E3-BAA2-BC615061C8C2}" srcOrd="1" destOrd="0" presId="urn:microsoft.com/office/officeart/2008/layout/VerticalCurvedList"/>
    <dgm:cxn modelId="{7830AB26-BC63-4482-B6C0-C0D0C9829645}" type="presParOf" srcId="{DEB2AEE2-18B6-4B82-A227-2F0E94B4DEEB}" destId="{DA212280-75A0-477B-BC4D-26253FA651DC}" srcOrd="2" destOrd="0" presId="urn:microsoft.com/office/officeart/2008/layout/VerticalCurvedList"/>
    <dgm:cxn modelId="{472A7CB6-5823-4D32-B4E0-8339D76D5447}" type="presParOf" srcId="{DEB2AEE2-18B6-4B82-A227-2F0E94B4DEEB}" destId="{6C278EE2-AA8C-427C-AB6C-D886151E9414}" srcOrd="3" destOrd="0" presId="urn:microsoft.com/office/officeart/2008/layout/VerticalCurvedList"/>
    <dgm:cxn modelId="{E842ED38-6478-429A-92BA-BFF9C4F24311}" type="presParOf" srcId="{F8598F7A-3BAC-4561-9F91-69ADF63517D8}" destId="{FBB2CA9F-49DC-4C73-AF84-CAF69FBC6DE0}" srcOrd="1" destOrd="0" presId="urn:microsoft.com/office/officeart/2008/layout/VerticalCurvedList"/>
    <dgm:cxn modelId="{3384FFED-63EC-4445-8900-EE62F95E6EA2}" type="presParOf" srcId="{F8598F7A-3BAC-4561-9F91-69ADF63517D8}" destId="{D4E8C3D9-C457-4ABD-9B0D-D7A642021CC0}" srcOrd="2" destOrd="0" presId="urn:microsoft.com/office/officeart/2008/layout/VerticalCurvedList"/>
    <dgm:cxn modelId="{6F3DAE29-3412-4B80-94C5-E134FA1FEBEF}" type="presParOf" srcId="{D4E8C3D9-C457-4ABD-9B0D-D7A642021CC0}" destId="{6EAEDCAA-DAD1-4790-B6B0-8DF700756417}" srcOrd="0" destOrd="0" presId="urn:microsoft.com/office/officeart/2008/layout/VerticalCurvedList"/>
    <dgm:cxn modelId="{ED4AB4DD-C83B-4890-9632-998A6147FD30}" type="presParOf" srcId="{F8598F7A-3BAC-4561-9F91-69ADF63517D8}" destId="{F75A5F47-0C23-4694-829E-541BF169054A}" srcOrd="3" destOrd="0" presId="urn:microsoft.com/office/officeart/2008/layout/VerticalCurvedList"/>
    <dgm:cxn modelId="{4A77645F-33C8-4DAB-8CED-E7BBB4F7558B}" type="presParOf" srcId="{F8598F7A-3BAC-4561-9F91-69ADF63517D8}" destId="{15389F15-E2BB-45A8-B820-35B9B644C5AA}" srcOrd="4" destOrd="0" presId="urn:microsoft.com/office/officeart/2008/layout/VerticalCurvedList"/>
    <dgm:cxn modelId="{BC2D73BE-8D77-450A-945B-23414A1B6D45}" type="presParOf" srcId="{15389F15-E2BB-45A8-B820-35B9B644C5AA}" destId="{7F4A2099-E8A5-4339-8214-1384AA2A8C03}" srcOrd="0" destOrd="0" presId="urn:microsoft.com/office/officeart/2008/layout/VerticalCurvedList"/>
    <dgm:cxn modelId="{7E0C1FDA-CE9D-4832-B9C7-7DBE86C5CAA1}" type="presParOf" srcId="{F8598F7A-3BAC-4561-9F91-69ADF63517D8}" destId="{78688C2D-B94E-46D6-848E-DB9B1109C0EC}" srcOrd="5" destOrd="0" presId="urn:microsoft.com/office/officeart/2008/layout/VerticalCurvedList"/>
    <dgm:cxn modelId="{1C839C1D-A5D4-47C3-9DC0-9C55BCD22653}" type="presParOf" srcId="{F8598F7A-3BAC-4561-9F91-69ADF63517D8}" destId="{B7E499A5-1B62-40E4-8134-05C80A894B6D}" srcOrd="6" destOrd="0" presId="urn:microsoft.com/office/officeart/2008/layout/VerticalCurvedList"/>
    <dgm:cxn modelId="{55F77815-3B76-4670-8765-5A3E7ADF274A}" type="presParOf" srcId="{B7E499A5-1B62-40E4-8134-05C80A894B6D}" destId="{7E823F59-4388-4844-B5D6-81C356F248EB}" srcOrd="0" destOrd="0" presId="urn:microsoft.com/office/officeart/2008/layout/VerticalCurvedList"/>
    <dgm:cxn modelId="{00ADF066-DC99-4888-BB3B-A85C80598193}" type="presParOf" srcId="{F8598F7A-3BAC-4561-9F91-69ADF63517D8}" destId="{EB2A637B-8FF6-4998-9609-6EED3C8DDDE2}" srcOrd="7" destOrd="0" presId="urn:microsoft.com/office/officeart/2008/layout/VerticalCurvedList"/>
    <dgm:cxn modelId="{3020E119-6866-45B3-B067-D4431589F646}" type="presParOf" srcId="{F8598F7A-3BAC-4561-9F91-69ADF63517D8}" destId="{27AB67EE-5105-4E36-970B-42948AA9C8A5}" srcOrd="8" destOrd="0" presId="urn:microsoft.com/office/officeart/2008/layout/VerticalCurvedList"/>
    <dgm:cxn modelId="{7E3665F2-C4B5-48B4-B3AC-5D86F5CC89C3}" type="presParOf" srcId="{27AB67EE-5105-4E36-970B-42948AA9C8A5}" destId="{E4CA1520-484B-492B-A638-42B55781298C}" srcOrd="0" destOrd="0" presId="urn:microsoft.com/office/officeart/2008/layout/VerticalCurvedList"/>
    <dgm:cxn modelId="{1578FD02-8ABB-4DE9-A007-03F0621CB6C0}" type="presParOf" srcId="{F8598F7A-3BAC-4561-9F91-69ADF63517D8}" destId="{2C6AA492-F2C4-4211-BA61-BA264602E6FF}" srcOrd="9" destOrd="0" presId="urn:microsoft.com/office/officeart/2008/layout/VerticalCurvedList"/>
    <dgm:cxn modelId="{E9E8D98F-54E1-4563-9648-C7B5DA78ADDB}" type="presParOf" srcId="{F8598F7A-3BAC-4561-9F91-69ADF63517D8}" destId="{90699198-C141-46F4-A4C2-D41162533DE4}" srcOrd="10" destOrd="0" presId="urn:microsoft.com/office/officeart/2008/layout/VerticalCurvedList"/>
    <dgm:cxn modelId="{DD874D15-78CE-4F23-9B9D-695D821AB072}" type="presParOf" srcId="{90699198-C141-46F4-A4C2-D41162533DE4}" destId="{25CCF271-22E9-4C83-868E-7F71DD146BBB}" srcOrd="0" destOrd="0" presId="urn:microsoft.com/office/officeart/2008/layout/VerticalCurvedList"/>
    <dgm:cxn modelId="{2C665CA2-082B-40AB-93DB-77F81821DDD1}" type="presParOf" srcId="{F8598F7A-3BAC-4561-9F91-69ADF63517D8}" destId="{F7DD6544-0A9A-4116-A10C-20BF1D791E51}" srcOrd="11" destOrd="0" presId="urn:microsoft.com/office/officeart/2008/layout/VerticalCurvedList"/>
    <dgm:cxn modelId="{0DB0B87A-DF99-464D-A7DD-3494F097AD12}" type="presParOf" srcId="{F8598F7A-3BAC-4561-9F91-69ADF63517D8}" destId="{7A807F01-EE9E-4436-A7F5-8761348375FB}" srcOrd="12" destOrd="0" presId="urn:microsoft.com/office/officeart/2008/layout/VerticalCurvedList"/>
    <dgm:cxn modelId="{95EEA452-E6C1-4BE7-9966-948422DE4D26}" type="presParOf" srcId="{7A807F01-EE9E-4436-A7F5-8761348375FB}" destId="{83200E5B-80F4-48C8-A066-6E8CB0908B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3974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24314" y="274972"/>
          <a:ext cx="80638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8.30 проверка окон в коридорах, туалетов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424314" y="274972"/>
        <a:ext cx="8063887" cy="549703"/>
      </dsp:txXfrm>
    </dsp:sp>
    <dsp:sp modelId="{6EAEDCAA-DAD1-4790-B6B0-8DF700756417}">
      <dsp:nvSpPr>
        <dsp:cNvPr id="0" name=""/>
        <dsp:cNvSpPr/>
      </dsp:nvSpPr>
      <dsp:spPr>
        <a:xfrm>
          <a:off x="80749" y="206259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28A7-AF30-465F-A068-03FD47CAF1C6}">
      <dsp:nvSpPr>
        <dsp:cNvPr id="0" name=""/>
        <dsp:cNvSpPr/>
      </dsp:nvSpPr>
      <dsp:spPr>
        <a:xfrm>
          <a:off x="922120" y="1100011"/>
          <a:ext cx="7566082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9.00 направляют участников по аудиториям на своём этаже</a:t>
          </a:r>
        </a:p>
      </dsp:txBody>
      <dsp:txXfrm>
        <a:off x="922120" y="1100011"/>
        <a:ext cx="7566082" cy="549703"/>
      </dsp:txXfrm>
    </dsp:sp>
    <dsp:sp modelId="{D1906177-92B9-413F-BFB1-054E8EAEC320}">
      <dsp:nvSpPr>
        <dsp:cNvPr id="0" name=""/>
        <dsp:cNvSpPr/>
      </dsp:nvSpPr>
      <dsp:spPr>
        <a:xfrm>
          <a:off x="578555" y="1031298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CEC-D30D-4C33-9EAE-C859689FA32B}">
      <dsp:nvSpPr>
        <dsp:cNvPr id="0" name=""/>
        <dsp:cNvSpPr/>
      </dsp:nvSpPr>
      <dsp:spPr>
        <a:xfrm>
          <a:off x="1259752" y="1963853"/>
          <a:ext cx="72932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Сопровождают участников по коридору до туалета и до лестницы.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ВАЖНО!!! Участники не должны передвигаться одни по коридорам</a:t>
          </a:r>
        </a:p>
      </dsp:txBody>
      <dsp:txXfrm>
        <a:off x="1259752" y="1963853"/>
        <a:ext cx="7293287" cy="549703"/>
      </dsp:txXfrm>
    </dsp:sp>
    <dsp:sp modelId="{7F4A2099-E8A5-4339-8214-1384AA2A8C03}">
      <dsp:nvSpPr>
        <dsp:cNvPr id="0" name=""/>
        <dsp:cNvSpPr/>
      </dsp:nvSpPr>
      <dsp:spPr>
        <a:xfrm>
          <a:off x="851350" y="1855732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C8A6-4398-4F6F-B550-8781D9B18A50}">
      <dsp:nvSpPr>
        <dsp:cNvPr id="0" name=""/>
        <dsp:cNvSpPr/>
      </dsp:nvSpPr>
      <dsp:spPr>
        <a:xfrm>
          <a:off x="1282016" y="2749484"/>
          <a:ext cx="7206186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Следит, чтобы участники ничего не вынесли из аудитории и не внесли</a:t>
          </a:r>
        </a:p>
      </dsp:txBody>
      <dsp:txXfrm>
        <a:off x="1282016" y="2749484"/>
        <a:ext cx="7206186" cy="549703"/>
      </dsp:txXfrm>
    </dsp:sp>
    <dsp:sp modelId="{7E823F59-4388-4844-B5D6-81C356F248EB}">
      <dsp:nvSpPr>
        <dsp:cNvPr id="0" name=""/>
        <dsp:cNvSpPr/>
      </dsp:nvSpPr>
      <dsp:spPr>
        <a:xfrm>
          <a:off x="938451" y="2680771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B0F6-7417-4D24-BC4B-1DDEF66AE0F4}">
      <dsp:nvSpPr>
        <dsp:cNvPr id="0" name=""/>
        <dsp:cNvSpPr/>
      </dsp:nvSpPr>
      <dsp:spPr>
        <a:xfrm>
          <a:off x="1194915" y="3574523"/>
          <a:ext cx="72932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Заменяют организатора в аудитории при необходимости </a:t>
          </a:r>
        </a:p>
      </dsp:txBody>
      <dsp:txXfrm>
        <a:off x="1194915" y="3574523"/>
        <a:ext cx="7293287" cy="549703"/>
      </dsp:txXfrm>
    </dsp:sp>
    <dsp:sp modelId="{E4CA1520-484B-492B-A638-42B55781298C}">
      <dsp:nvSpPr>
        <dsp:cNvPr id="0" name=""/>
        <dsp:cNvSpPr/>
      </dsp:nvSpPr>
      <dsp:spPr>
        <a:xfrm>
          <a:off x="851350" y="3505810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50B3E-036B-4F54-B7CA-488DB809AC06}">
      <dsp:nvSpPr>
        <dsp:cNvPr id="0" name=""/>
        <dsp:cNvSpPr/>
      </dsp:nvSpPr>
      <dsp:spPr>
        <a:xfrm>
          <a:off x="922120" y="4398957"/>
          <a:ext cx="7566082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Уходят с этажа только после завершения экзамена на всём этаже</a:t>
          </a:r>
        </a:p>
      </dsp:txBody>
      <dsp:txXfrm>
        <a:off x="922120" y="4398957"/>
        <a:ext cx="7566082" cy="549703"/>
      </dsp:txXfrm>
    </dsp:sp>
    <dsp:sp modelId="{25CCF271-22E9-4C83-868E-7F71DD146BBB}">
      <dsp:nvSpPr>
        <dsp:cNvPr id="0" name=""/>
        <dsp:cNvSpPr/>
      </dsp:nvSpPr>
      <dsp:spPr>
        <a:xfrm>
          <a:off x="578555" y="4330244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CE2F7-5352-41E8-AD34-EF759ED0A5CC}">
      <dsp:nvSpPr>
        <dsp:cNvPr id="0" name=""/>
        <dsp:cNvSpPr/>
      </dsp:nvSpPr>
      <dsp:spPr>
        <a:xfrm>
          <a:off x="424314" y="5223996"/>
          <a:ext cx="80638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разрешать долго находиться в туалете, проверять записи на руках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24314" y="5223996"/>
        <a:ext cx="8063887" cy="549703"/>
      </dsp:txXfrm>
    </dsp:sp>
    <dsp:sp modelId="{EE525305-70B8-437B-AB79-FDCCF1DACCD5}">
      <dsp:nvSpPr>
        <dsp:cNvPr id="0" name=""/>
        <dsp:cNvSpPr/>
      </dsp:nvSpPr>
      <dsp:spPr>
        <a:xfrm>
          <a:off x="80749" y="5155283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9418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84196" y="318523"/>
          <a:ext cx="7998562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9.50 первый инструктаж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84196" y="318523"/>
        <a:ext cx="7998562" cy="636804"/>
      </dsp:txXfrm>
    </dsp:sp>
    <dsp:sp modelId="{6EAEDCAA-DAD1-4790-B6B0-8DF700756417}">
      <dsp:nvSpPr>
        <dsp:cNvPr id="0" name=""/>
        <dsp:cNvSpPr/>
      </dsp:nvSpPr>
      <dsp:spPr>
        <a:xfrm>
          <a:off x="86193" y="238922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28A7-AF30-465F-A068-03FD47CAF1C6}">
      <dsp:nvSpPr>
        <dsp:cNvPr id="0" name=""/>
        <dsp:cNvSpPr/>
      </dsp:nvSpPr>
      <dsp:spPr>
        <a:xfrm>
          <a:off x="1008011" y="1273608"/>
          <a:ext cx="7474747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10.00 начало второго инструктажа, печать материалов</a:t>
          </a:r>
        </a:p>
      </dsp:txBody>
      <dsp:txXfrm>
        <a:off x="1008011" y="1273608"/>
        <a:ext cx="7474747" cy="636804"/>
      </dsp:txXfrm>
    </dsp:sp>
    <dsp:sp modelId="{D1906177-92B9-413F-BFB1-054E8EAEC320}">
      <dsp:nvSpPr>
        <dsp:cNvPr id="0" name=""/>
        <dsp:cNvSpPr/>
      </dsp:nvSpPr>
      <dsp:spPr>
        <a:xfrm>
          <a:off x="610008" y="1194007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CEC-D30D-4C33-9EAE-C859689FA32B}">
      <dsp:nvSpPr>
        <dsp:cNvPr id="0" name=""/>
        <dsp:cNvSpPr/>
      </dsp:nvSpPr>
      <dsp:spPr>
        <a:xfrm>
          <a:off x="1311859" y="2274346"/>
          <a:ext cx="7235219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Распечатали, раздали КИМ</a:t>
          </a:r>
        </a:p>
      </dsp:txBody>
      <dsp:txXfrm>
        <a:off x="1311859" y="2274346"/>
        <a:ext cx="7235219" cy="636804"/>
      </dsp:txXfrm>
    </dsp:sp>
    <dsp:sp modelId="{7F4A2099-E8A5-4339-8214-1384AA2A8C03}">
      <dsp:nvSpPr>
        <dsp:cNvPr id="0" name=""/>
        <dsp:cNvSpPr/>
      </dsp:nvSpPr>
      <dsp:spPr>
        <a:xfrm>
          <a:off x="849535" y="214909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C8A6-4398-4F6F-B550-8781D9B18A50}">
      <dsp:nvSpPr>
        <dsp:cNvPr id="0" name=""/>
        <dsp:cNvSpPr/>
      </dsp:nvSpPr>
      <dsp:spPr>
        <a:xfrm>
          <a:off x="1247538" y="3183174"/>
          <a:ext cx="7235219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Участники: заполняют бланки</a:t>
          </a:r>
        </a:p>
      </dsp:txBody>
      <dsp:txXfrm>
        <a:off x="1247538" y="3183174"/>
        <a:ext cx="7235219" cy="636804"/>
      </dsp:txXfrm>
    </dsp:sp>
    <dsp:sp modelId="{7E823F59-4388-4844-B5D6-81C356F248EB}">
      <dsp:nvSpPr>
        <dsp:cNvPr id="0" name=""/>
        <dsp:cNvSpPr/>
      </dsp:nvSpPr>
      <dsp:spPr>
        <a:xfrm>
          <a:off x="849535" y="310357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B0F6-7417-4D24-BC4B-1DDEF66AE0F4}">
      <dsp:nvSpPr>
        <dsp:cNvPr id="0" name=""/>
        <dsp:cNvSpPr/>
      </dsp:nvSpPr>
      <dsp:spPr>
        <a:xfrm>
          <a:off x="1008011" y="4138259"/>
          <a:ext cx="7474747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Организаторы: проверяют заполнение бланка ответов №1 поля регистрации</a:t>
          </a:r>
        </a:p>
      </dsp:txBody>
      <dsp:txXfrm>
        <a:off x="1008011" y="4138259"/>
        <a:ext cx="7474747" cy="636804"/>
      </dsp:txXfrm>
    </dsp:sp>
    <dsp:sp modelId="{E4CA1520-484B-492B-A638-42B55781298C}">
      <dsp:nvSpPr>
        <dsp:cNvPr id="0" name=""/>
        <dsp:cNvSpPr/>
      </dsp:nvSpPr>
      <dsp:spPr>
        <a:xfrm>
          <a:off x="610008" y="4058658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50B3E-036B-4F54-B7CA-488DB809AC06}">
      <dsp:nvSpPr>
        <dsp:cNvPr id="0" name=""/>
        <dsp:cNvSpPr/>
      </dsp:nvSpPr>
      <dsp:spPr>
        <a:xfrm>
          <a:off x="484196" y="5093344"/>
          <a:ext cx="7998562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Объявить и записать на доске начало экзамена и окончание</a:t>
          </a:r>
        </a:p>
      </dsp:txBody>
      <dsp:txXfrm>
        <a:off x="484196" y="5093344"/>
        <a:ext cx="7998562" cy="636804"/>
      </dsp:txXfrm>
    </dsp:sp>
    <dsp:sp modelId="{25CCF271-22E9-4C83-868E-7F71DD146BBB}">
      <dsp:nvSpPr>
        <dsp:cNvPr id="0" name=""/>
        <dsp:cNvSpPr/>
      </dsp:nvSpPr>
      <dsp:spPr>
        <a:xfrm>
          <a:off x="86193" y="5013744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9418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84196" y="318523"/>
          <a:ext cx="7782538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Объявить об окончании экзамена за 30 и 5 минут</a:t>
          </a:r>
        </a:p>
      </dsp:txBody>
      <dsp:txXfrm>
        <a:off x="484196" y="318523"/>
        <a:ext cx="7782538" cy="636804"/>
      </dsp:txXfrm>
    </dsp:sp>
    <dsp:sp modelId="{6EAEDCAA-DAD1-4790-B6B0-8DF700756417}">
      <dsp:nvSpPr>
        <dsp:cNvPr id="0" name=""/>
        <dsp:cNvSpPr/>
      </dsp:nvSpPr>
      <dsp:spPr>
        <a:xfrm>
          <a:off x="86193" y="238922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5F47-0C23-4694-829E-541BF169054A}">
      <dsp:nvSpPr>
        <dsp:cNvPr id="0" name=""/>
        <dsp:cNvSpPr/>
      </dsp:nvSpPr>
      <dsp:spPr>
        <a:xfrm>
          <a:off x="1008011" y="1273608"/>
          <a:ext cx="7258723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При окончании времени объявить о завершении экзамена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1008011" y="1273608"/>
        <a:ext cx="7258723" cy="636804"/>
      </dsp:txXfrm>
    </dsp:sp>
    <dsp:sp modelId="{7F4A2099-E8A5-4339-8214-1384AA2A8C03}">
      <dsp:nvSpPr>
        <dsp:cNvPr id="0" name=""/>
        <dsp:cNvSpPr/>
      </dsp:nvSpPr>
      <dsp:spPr>
        <a:xfrm>
          <a:off x="610008" y="1194007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8C2D-B94E-46D6-848E-DB9B1109C0EC}">
      <dsp:nvSpPr>
        <dsp:cNvPr id="0" name=""/>
        <dsp:cNvSpPr/>
      </dsp:nvSpPr>
      <dsp:spPr>
        <a:xfrm>
          <a:off x="1247538" y="2228693"/>
          <a:ext cx="7019195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Попросить положить все материалы на край стола (бланки, КИМ, черновики)</a:t>
          </a:r>
        </a:p>
      </dsp:txBody>
      <dsp:txXfrm>
        <a:off x="1247538" y="2228693"/>
        <a:ext cx="7019195" cy="636804"/>
      </dsp:txXfrm>
    </dsp:sp>
    <dsp:sp modelId="{7E823F59-4388-4844-B5D6-81C356F248EB}">
      <dsp:nvSpPr>
        <dsp:cNvPr id="0" name=""/>
        <dsp:cNvSpPr/>
      </dsp:nvSpPr>
      <dsp:spPr>
        <a:xfrm>
          <a:off x="849535" y="214909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637B-8FF6-4998-9609-6EED3C8DDDE2}">
      <dsp:nvSpPr>
        <dsp:cNvPr id="0" name=""/>
        <dsp:cNvSpPr/>
      </dsp:nvSpPr>
      <dsp:spPr>
        <a:xfrm>
          <a:off x="1247538" y="3183174"/>
          <a:ext cx="7019195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Посчитать количество замен ошибочных ответов. Записать 1,2, …. или </a:t>
          </a:r>
          <a:r>
            <a:rPr lang="ru-RU" sz="1700" b="1" kern="1200" dirty="0"/>
            <a:t>Х</a:t>
          </a:r>
        </a:p>
      </dsp:txBody>
      <dsp:txXfrm>
        <a:off x="1247538" y="3183174"/>
        <a:ext cx="7019195" cy="636804"/>
      </dsp:txXfrm>
    </dsp:sp>
    <dsp:sp modelId="{E4CA1520-484B-492B-A638-42B55781298C}">
      <dsp:nvSpPr>
        <dsp:cNvPr id="0" name=""/>
        <dsp:cNvSpPr/>
      </dsp:nvSpPr>
      <dsp:spPr>
        <a:xfrm>
          <a:off x="849535" y="310357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AA492-F2C4-4211-BA61-BA264602E6FF}">
      <dsp:nvSpPr>
        <dsp:cNvPr id="0" name=""/>
        <dsp:cNvSpPr/>
      </dsp:nvSpPr>
      <dsp:spPr>
        <a:xfrm>
          <a:off x="1008011" y="4138259"/>
          <a:ext cx="7258723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Собрать материалы, </a:t>
          </a:r>
          <a:r>
            <a:rPr lang="ru-RU" sz="1700" b="0" kern="1200" dirty="0">
              <a:solidFill>
                <a:schemeClr val="tx1"/>
              </a:solidFill>
            </a:rPr>
            <a:t>получить подпись участника</a:t>
          </a:r>
          <a:r>
            <a:rPr lang="ru-RU" sz="1700" kern="1200" dirty="0"/>
            <a:t>. </a:t>
          </a:r>
          <a:endParaRPr lang="ru-RU" sz="1700" b="0" kern="1200" dirty="0">
            <a:solidFill>
              <a:schemeClr val="tx1"/>
            </a:solidFill>
          </a:endParaRPr>
        </a:p>
      </dsp:txBody>
      <dsp:txXfrm>
        <a:off x="1008011" y="4138259"/>
        <a:ext cx="7258723" cy="636804"/>
      </dsp:txXfrm>
    </dsp:sp>
    <dsp:sp modelId="{25CCF271-22E9-4C83-868E-7F71DD146BBB}">
      <dsp:nvSpPr>
        <dsp:cNvPr id="0" name=""/>
        <dsp:cNvSpPr/>
      </dsp:nvSpPr>
      <dsp:spPr>
        <a:xfrm>
          <a:off x="610008" y="4058658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6544-0A9A-4116-A10C-20BF1D791E51}">
      <dsp:nvSpPr>
        <dsp:cNvPr id="0" name=""/>
        <dsp:cNvSpPr/>
      </dsp:nvSpPr>
      <dsp:spPr>
        <a:xfrm>
          <a:off x="484196" y="5093344"/>
          <a:ext cx="7782538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Разложить бланки ответов номер 2 на стол и поставить </a:t>
          </a:r>
          <a:r>
            <a:rPr lang="en-US" sz="1700" b="1" kern="1200" dirty="0"/>
            <a:t>Z</a:t>
          </a:r>
          <a:r>
            <a:rPr lang="ru-RU" sz="1700" b="1" kern="1200" dirty="0"/>
            <a:t> сначала на последнем листе.</a:t>
          </a:r>
          <a:endParaRPr lang="ru-RU" sz="1700" kern="1200" dirty="0"/>
        </a:p>
      </dsp:txBody>
      <dsp:txXfrm>
        <a:off x="484196" y="5093344"/>
        <a:ext cx="7782538" cy="636804"/>
      </dsp:txXfrm>
    </dsp:sp>
    <dsp:sp modelId="{83200E5B-80F4-48C8-A066-6E8CB0908B6D}">
      <dsp:nvSpPr>
        <dsp:cNvPr id="0" name=""/>
        <dsp:cNvSpPr/>
      </dsp:nvSpPr>
      <dsp:spPr>
        <a:xfrm>
          <a:off x="86193" y="5013744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C94FC-2DBC-4BF9-92D0-F0B669EA549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5C79-017A-474D-9C46-0AA43A56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4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5C79-017A-474D-9C46-0AA43A56BB2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7CE7-3E00-4778-81B3-5F2C0B76579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9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9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6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1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8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5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3721-81A6-46AC-B120-44D2DD734CD2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F34F0-A98E-4E0C-BF1E-3EA11365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9B4026-CD06-443B-9EEF-2384C279C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352928" cy="47525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экзамена в аудитории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каждый выход участника экзамена из аудитории фиксируется организаторами в специальной ведомости учета времени отсутствия участников экзамена в аудитории. Если один и тот же участник экзамена выходит несколько раз, то каждый его выход фиксируется в ведомости в новой строке. При нехватке места на одном листе записи продолжаются на следующем листе (попросить принести из штаба)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загораживать камеры, проверять комплектность ЭМ перед выходом</a:t>
            </a: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по аудитории: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правильности заполнения БО №1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участника из аудитории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что-то упало у участника, поднять и показать на камеру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дополнительных бланков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352928" cy="481255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объективным причинам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ухудшении самочувствия направлять участников в сопровождении организаторов вне аудиторий в медицинский пункт.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пригласить организатора вне аудитории и направить участника экзамена в сопровождении к медицинскому работнику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 принятом решении завершить экзамен досрочно, организатор в аудитории ставит в соответствующем поле листа (бланка) ответов № 1 участника экзамена соответствующую отметку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-проверить комплектность оставленных участником экзамена на рабочем столе ЭМ и черновиков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Удаление с экзамена при установлении факта нарушения Порядка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пригласить члена ГЭК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проговорить на камеру, какой предмет обнаружен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после принятия решения и составления акта отмечает в бланке ответов №1 участника и в форме ППЭ 05-02 «Удален с экзамена …», не забывая про подпись участника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6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9036496" cy="590465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30 минут и за 5 минут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окончания выполнения работы уведомить участников о скором завершении экзамена и о необходимости перенести ответы из черновиков в бланки.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15 минут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окончания экзамена пересчитать лишние ИК в аудитории.</a:t>
            </a:r>
          </a:p>
          <a:p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экзамена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объявить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экзамен окончен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попросить положить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ЭМ на край стола (включая КИМ и черновики). 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участников экзамена: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(бланки) ответов № 1 на задания с кратким ответом и № 2 на задания с развернутым ответом, дополнительные листы (бланки) ответов № 2 на задания с развернутым ответом;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поставить прочерк «Z» на полях бланков ответов № 2,  оставшихся незаполненными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в выданных дополнительных бланках ответов № 2, пересчитать бланки ответов, не забывая в форме ППЭ 05-02 про подпись участника.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заполнить протокол проведения экзамена в аудитории, получив подписи у участников экзамена.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Собранные у участников экзамена ЭМ организатор в аудитории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пересчитать и упаковывать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полученные пакеты.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Зачитать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камеру протокол и показать запечатанный конверт с бланками</a:t>
            </a:r>
          </a:p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сообщается организатору вне аудитории о готовности сдать материалы и ожидает приглашения в штаб. 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710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Начало экзамена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620688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0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549" y="1108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Завершение 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476672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37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Станция печати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95768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 началом экзамена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08912" cy="5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427984" y="335699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6256" y="32129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516216" y="1052736"/>
            <a:ext cx="144016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5524" y="74370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359856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Тех.специалист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член ГЭК с 9.30 до 10.00 загружает ключ доступа и обновляют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токен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9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350100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5013176"/>
            <a:ext cx="108012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013176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Нажимаем в 10:00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184" y="539110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а лучше 10:01, 10:02. сверка часов строго с компьютером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364088" y="2852936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9525" y="290646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112060" y="335699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16316" y="33655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6812" y="3933927"/>
            <a:ext cx="22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Загрузить до печати</a:t>
            </a:r>
          </a:p>
        </p:txBody>
      </p:sp>
      <p:cxnSp>
        <p:nvCxnSpPr>
          <p:cNvPr id="13" name="Прямая со стрелкой 12"/>
          <p:cNvCxnSpPr>
            <a:stCxn id="12" idx="1"/>
          </p:cNvCxnSpPr>
          <p:nvPr/>
        </p:nvCxnSpPr>
        <p:spPr>
          <a:xfrm flipH="1" flipV="1">
            <a:off x="3732756" y="4022439"/>
            <a:ext cx="504056" cy="8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2180" y="38781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 начала печати</a:t>
            </a:r>
          </a:p>
        </p:txBody>
      </p:sp>
    </p:spTree>
    <p:extLst>
      <p:ext uri="{BB962C8B-B14F-4D97-AF65-F5344CB8AC3E}">
        <p14:creationId xmlns:p14="http://schemas.microsoft.com/office/powerpoint/2010/main" val="80992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288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Вторая часть инструктажа (начало проведения не ранее 10:00).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i="1" dirty="0"/>
              <a:t>Экзаменационные материалы поступили в ППЭ в зашифрованном виде и загружены в программное обеспечение «Печать и сканирование в аудитории». </a:t>
            </a:r>
          </a:p>
          <a:p>
            <a:r>
              <a:rPr lang="ru-RU" i="1" dirty="0"/>
              <a:t>В вашем присутствии будет выполнена печать индивидуальных комплектов с экзаменационными материалами, после чего экзаменационные материалы будут вам выданы</a:t>
            </a:r>
            <a:r>
              <a:rPr lang="ru-RU" dirty="0"/>
              <a:t>. </a:t>
            </a:r>
          </a:p>
          <a:p>
            <a:r>
              <a:rPr lang="ru-RU" b="1" u="sng" dirty="0"/>
              <a:t>Не ранее 10.00</a:t>
            </a:r>
            <a:r>
              <a:rPr lang="ru-RU" u="sng" dirty="0"/>
              <a:t> ответственный </a:t>
            </a:r>
            <a:r>
              <a:rPr lang="ru-RU" dirty="0"/>
              <a:t>организатор инициирует печать ЭМ на в модуле «Станция для печати»: </a:t>
            </a:r>
            <a:r>
              <a:rPr lang="ru-RU" b="1" u="sng" dirty="0"/>
              <a:t>вводит количество ЭМ для печати и запускает процедуру расшифровки ЭМ </a:t>
            </a:r>
            <a:r>
              <a:rPr lang="ru-RU" dirty="0"/>
              <a:t>(процедура расшифровки может быть инициирована, если техническим специалистом и членом ГЭК ранее был загружен и активирован ключ доступа к ЭМ). </a:t>
            </a:r>
          </a:p>
          <a:p>
            <a:r>
              <a:rPr lang="ru-RU" b="1" dirty="0"/>
              <a:t>Выполняется печать ЭМ и проверка качества печати </a:t>
            </a:r>
            <a:r>
              <a:rPr lang="ru-RU" dirty="0"/>
              <a:t>контрольного листа полного комплекта (контрольный лист является последним в комплекте, первый – это бланк ответов №1, никаких титульных листов не предусмотрено): отсутствие белых и темных полос, текст хорошо читаем и четко пропечатан, защитные знаки, расположенные по всей поверхности листа, четко видны.</a:t>
            </a:r>
          </a:p>
          <a:p>
            <a:r>
              <a:rPr lang="ru-RU" dirty="0"/>
              <a:t>Качественный комплект размещается на столе для выдачи участникам, некачественный откладывается.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часть инструктажа -9.50</a:t>
            </a:r>
          </a:p>
        </p:txBody>
      </p:sp>
    </p:spTree>
    <p:extLst>
      <p:ext uri="{BB962C8B-B14F-4D97-AF65-F5344CB8AC3E}">
        <p14:creationId xmlns:p14="http://schemas.microsoft.com/office/powerpoint/2010/main" val="118245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Печать КИМ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2" y="1267551"/>
            <a:ext cx="8826300" cy="559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924944"/>
            <a:ext cx="18002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9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6004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ИНСТРУКТАЖ 02.06.2025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3291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</a:rPr>
              <a:t>Дата объявления результатов </a:t>
            </a:r>
            <a:r>
              <a:rPr lang="ru-RU" b="1" u="sng" dirty="0">
                <a:solidFill>
                  <a:srgbClr val="00B050"/>
                </a:solidFill>
              </a:rPr>
              <a:t>18.06.2025</a:t>
            </a:r>
          </a:p>
        </p:txBody>
      </p:sp>
    </p:spTree>
    <p:extLst>
      <p:ext uri="{BB962C8B-B14F-4D97-AF65-F5344CB8AC3E}">
        <p14:creationId xmlns:p14="http://schemas.microsoft.com/office/powerpoint/2010/main" val="204990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Подтверждение корректности КИМ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" y="2780928"/>
            <a:ext cx="8676453" cy="31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309320"/>
            <a:ext cx="555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забудьте подтвердить последний КИМ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07" y="1628800"/>
            <a:ext cx="804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Проверить на корректность только контрольный лист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(последний в КИМ)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страницы не проверяем. Их проверяет участник ОГЭ!</a:t>
            </a:r>
          </a:p>
        </p:txBody>
      </p:sp>
    </p:spTree>
    <p:extLst>
      <p:ext uri="{BB962C8B-B14F-4D97-AF65-F5344CB8AC3E}">
        <p14:creationId xmlns:p14="http://schemas.microsoft.com/office/powerpoint/2010/main" val="139803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 порчи КИМ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44916" cy="54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24328" y="3140968"/>
            <a:ext cx="792088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3316" y="4365104"/>
            <a:ext cx="510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Выбрать № КИМ, который испорчен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644008" y="3861048"/>
            <a:ext cx="32981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3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Подтвердить брак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" y="1644874"/>
            <a:ext cx="8505506" cy="351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8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6874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6165304"/>
            <a:ext cx="18002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Подтвердить печать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7"/>
            <a:ext cx="5864897" cy="425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0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4" y="1302334"/>
            <a:ext cx="8618446" cy="55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19275"/>
            <a:ext cx="66008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Печать протокола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54087" cy="52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4005064"/>
            <a:ext cx="172819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99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59658"/>
            <a:ext cx="6649420" cy="54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55576" y="1196752"/>
            <a:ext cx="86409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507" y="759658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1076451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Работа с бланками</a:t>
            </a: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179512" y="5085184"/>
            <a:ext cx="8507940" cy="1303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>
                <a:solidFill>
                  <a:srgbClr val="00B050"/>
                </a:solidFill>
              </a:rPr>
              <a:t>Исправления:</a:t>
            </a:r>
          </a:p>
          <a:p>
            <a:r>
              <a:rPr lang="ru-RU" sz="1600" b="1" u="sng" dirty="0">
                <a:solidFill>
                  <a:srgbClr val="00B050"/>
                </a:solidFill>
              </a:rPr>
              <a:t>1. ОБВЕСТИ  ПОВЕРХ ЖИРНО ПРАВИЛЬНЫЙ ВАРИАНТ</a:t>
            </a:r>
          </a:p>
          <a:p>
            <a:r>
              <a:rPr lang="ru-RU" sz="1600" b="1" u="sng" dirty="0">
                <a:solidFill>
                  <a:srgbClr val="00B050"/>
                </a:solidFill>
              </a:rPr>
              <a:t>2. ЕСЛИ ЕСТЬ МЕСТО, ТО ЗАШТРИХОВАТЬ И НАПИСАТЬ РЯДОМ</a:t>
            </a:r>
          </a:p>
        </p:txBody>
      </p:sp>
    </p:spTree>
    <p:extLst>
      <p:ext uri="{BB962C8B-B14F-4D97-AF65-F5344CB8AC3E}">
        <p14:creationId xmlns:p14="http://schemas.microsoft.com/office/powerpoint/2010/main" val="293292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A77A3-C68B-48A5-A22A-5840F7AF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496718-25F6-4FD1-863F-1A0F1542F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0"/>
            <a:ext cx="9270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8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 cstate="print"/>
          <a:srcRect l="12500" t="10001" r="10938" b="4166"/>
          <a:stretch>
            <a:fillRect/>
          </a:stretch>
        </p:blipFill>
        <p:spPr bwMode="auto">
          <a:xfrm>
            <a:off x="237683" y="681352"/>
            <a:ext cx="7043117" cy="526792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индивидуального комплекта (КИМ) ОГЭ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209" t="8567" r="34040" b="14024"/>
          <a:stretch/>
        </p:blipFill>
        <p:spPr>
          <a:xfrm>
            <a:off x="491707" y="2570674"/>
            <a:ext cx="2631055" cy="3725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500" t="15017" r="34093" b="7960"/>
          <a:stretch/>
        </p:blipFill>
        <p:spPr>
          <a:xfrm>
            <a:off x="3376785" y="2570674"/>
            <a:ext cx="2639684" cy="3761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5431" t="15429" r="34101" b="7591"/>
          <a:stretch/>
        </p:blipFill>
        <p:spPr>
          <a:xfrm>
            <a:off x="6270492" y="2570674"/>
            <a:ext cx="2631740" cy="3740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224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индивидуального комплекта (КИМ) ОГЭ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08" y="653001"/>
            <a:ext cx="8876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Контрольный лист для проверки корректности выданного комплекта.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232" b="44018"/>
          <a:stretch/>
        </p:blipFill>
        <p:spPr>
          <a:xfrm>
            <a:off x="1056735" y="1652909"/>
            <a:ext cx="7030529" cy="3350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76443" y="5172232"/>
            <a:ext cx="31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Контрольный лист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696272" y="2780928"/>
            <a:ext cx="468016" cy="372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0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Регистрационные поля на бланках ОГЭ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12368" y="2492896"/>
            <a:ext cx="3048000" cy="403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209" t="8567" r="34040" b="14024"/>
          <a:stretch/>
        </p:blipFill>
        <p:spPr>
          <a:xfrm>
            <a:off x="336430" y="640739"/>
            <a:ext cx="3856007" cy="54600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6419610" y="1412776"/>
            <a:ext cx="276662" cy="11606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6272" y="1052736"/>
            <a:ext cx="79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Кол-во, или </a:t>
            </a:r>
            <a:r>
              <a:rPr lang="ru-RU" sz="1200" b="1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4200" r="29298" b="50392"/>
          <a:stretch/>
        </p:blipFill>
        <p:spPr bwMode="auto">
          <a:xfrm>
            <a:off x="1788197" y="905437"/>
            <a:ext cx="7171636" cy="24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5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953" y="47550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Организатор подходит к участнику, раскладывает на его столе бланки ответов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813" y="84483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Бланк ответов №1: прописать количество замен, поставить подпись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66885" r="27165" b="6754"/>
          <a:stretch/>
        </p:blipFill>
        <p:spPr bwMode="auto">
          <a:xfrm>
            <a:off x="179512" y="1628800"/>
            <a:ext cx="8077116" cy="20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6938815" y="1868457"/>
            <a:ext cx="1355626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104460" y="2865749"/>
            <a:ext cx="1482427" cy="730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4128" y="3522734"/>
            <a:ext cx="30658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1,2,…</a:t>
            </a:r>
            <a:r>
              <a:rPr lang="ru-RU" sz="3600" dirty="0"/>
              <a:t> или </a:t>
            </a:r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3753" y="17728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Подпись организатора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211247" y="4101653"/>
            <a:ext cx="4752528" cy="1415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rgbClr val="00B050"/>
                </a:solidFill>
              </a:rPr>
              <a:t>Подпись только ОГЭ, 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ГВЭ – нет подписи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16566" r="24831" b="48133"/>
          <a:stretch/>
        </p:blipFill>
        <p:spPr bwMode="auto">
          <a:xfrm>
            <a:off x="179512" y="149408"/>
            <a:ext cx="8568952" cy="48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4221088"/>
            <a:ext cx="4267200" cy="12414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339752" y="4221088"/>
            <a:ext cx="3960440" cy="6207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806957" y="4841800"/>
            <a:ext cx="2516280" cy="982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Этот же </a:t>
            </a:r>
            <a:r>
              <a:rPr lang="ru-RU" sz="1600" b="1" dirty="0" err="1">
                <a:effectLst/>
                <a:latin typeface="Times New Roman"/>
                <a:ea typeface="Calibri"/>
                <a:cs typeface="Times New Roman"/>
              </a:rPr>
              <a:t>штрихкод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 вносится в ведомость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440" y="5929089"/>
            <a:ext cx="90165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случае заполнения дополнительного бланка ответов № 2 при незаполненном основном бланке ответов № 2 (лист 1, лист 2) ответы, внесенные в дополнительный бланк ответов № 2, оцениваться не будут.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13311"/>
            <a:ext cx="12656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организатор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9972" y="2400491"/>
            <a:ext cx="12656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765876" y="1556792"/>
            <a:ext cx="864096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8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9671" cy="17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516216" y="548680"/>
            <a:ext cx="108012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2120" y="1793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Заполняем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87924" y="764704"/>
            <a:ext cx="54006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5866" y="3640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ПУСТО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4188" y="2204864"/>
            <a:ext cx="2484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Начало экзамена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=запись на доске 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Завершение экзамена 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=нажатию кнопки на станции завершения или выход последнего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585685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44"/>
            <a:ext cx="90589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8854" y="3529369"/>
            <a:ext cx="2675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Замена ИК</a:t>
            </a:r>
          </a:p>
          <a:p>
            <a:r>
              <a:rPr lang="ru-RU" b="1" dirty="0">
                <a:solidFill>
                  <a:srgbClr val="00B050"/>
                </a:solidFill>
              </a:rPr>
              <a:t>Брак при печати –участнику  в протоколе 0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Брак обнаружен участником -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1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767041" y="3176972"/>
            <a:ext cx="396044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17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310" y="8367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Бланк ответов №2 и ДБО: </a:t>
            </a:r>
          </a:p>
          <a:p>
            <a:r>
              <a:rPr lang="ru-RU" sz="2400" b="1" dirty="0"/>
              <a:t>разложить все листы на столе, посмотреть где последняя запись участника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28529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Два разных случая по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Z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НЕ ТОРОПИТЕСЬ !!!!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953" y="475505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Участник все заполнил верно, </a:t>
            </a:r>
            <a:endParaRPr lang="en-US" sz="3200" dirty="0"/>
          </a:p>
          <a:p>
            <a:pPr algn="ctr"/>
            <a:r>
              <a:rPr lang="ru-RU" sz="3200" dirty="0"/>
              <a:t>тогда ставите </a:t>
            </a:r>
            <a:r>
              <a:rPr lang="ru-RU" sz="4400" b="1" dirty="0">
                <a:solidFill>
                  <a:srgbClr val="00B050"/>
                </a:solidFill>
              </a:rPr>
              <a:t>два раза </a:t>
            </a:r>
            <a:r>
              <a:rPr lang="en-US" sz="4400" b="1" dirty="0">
                <a:solidFill>
                  <a:srgbClr val="00B050"/>
                </a:solidFill>
              </a:rPr>
              <a:t>Z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500" t="15017" r="34093" b="7960"/>
          <a:stretch/>
        </p:blipFill>
        <p:spPr>
          <a:xfrm>
            <a:off x="1115616" y="2332843"/>
            <a:ext cx="3793316" cy="4408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5431" t="15429" r="34101" b="7591"/>
          <a:stretch/>
        </p:blipFill>
        <p:spPr>
          <a:xfrm>
            <a:off x="4904992" y="2348880"/>
            <a:ext cx="3679492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79712" y="3626346"/>
            <a:ext cx="22322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356" y="336866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****************</a:t>
            </a:r>
            <a:r>
              <a:rPr lang="en-US" dirty="0"/>
              <a:t>***************************************************************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18883" y="3212976"/>
            <a:ext cx="2851710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92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206" y="54868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 оставил </a:t>
            </a:r>
            <a:r>
              <a:rPr lang="ru-RU" sz="2400" b="1" dirty="0"/>
              <a:t>лист 1 пустым</a:t>
            </a:r>
            <a:r>
              <a:rPr lang="ru-RU" dirty="0"/>
              <a:t>, а на втором лист</a:t>
            </a:r>
            <a:r>
              <a:rPr lang="en-US" dirty="0"/>
              <a:t>e</a:t>
            </a:r>
            <a:r>
              <a:rPr lang="ru-RU" dirty="0"/>
              <a:t> начал выполнять работу,  ставим </a:t>
            </a:r>
            <a:r>
              <a:rPr lang="ru-RU" b="1" dirty="0">
                <a:solidFill>
                  <a:srgbClr val="FF0000"/>
                </a:solidFill>
              </a:rPr>
              <a:t>один </a:t>
            </a:r>
            <a:r>
              <a:rPr lang="en-US" sz="2800" b="1" dirty="0">
                <a:solidFill>
                  <a:srgbClr val="FF0000"/>
                </a:solidFill>
              </a:rPr>
              <a:t>Z</a:t>
            </a:r>
            <a:r>
              <a:rPr lang="ru-RU" sz="2800" b="1" dirty="0">
                <a:solidFill>
                  <a:srgbClr val="FF0000"/>
                </a:solidFill>
              </a:rPr>
              <a:t>, после всех его записей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1 лист не трогаем!!!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500" t="15017" r="34093" b="7960"/>
          <a:stretch/>
        </p:blipFill>
        <p:spPr>
          <a:xfrm>
            <a:off x="611560" y="1872119"/>
            <a:ext cx="3755540" cy="4553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5431" t="15429" r="34101" b="7591"/>
          <a:stretch/>
        </p:blipFill>
        <p:spPr>
          <a:xfrm>
            <a:off x="4759650" y="1872119"/>
            <a:ext cx="3679492" cy="465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19454" y="304283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****************</a:t>
            </a:r>
            <a:r>
              <a:rPr lang="en-US" dirty="0"/>
              <a:t>***************************************************************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38932" y="3356992"/>
            <a:ext cx="22322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54" y="6098399"/>
            <a:ext cx="9036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Если поставили неверно, то пояснения от организаторов, служебная записка от руководителя ППЭ и члена ГЭК</a:t>
            </a:r>
          </a:p>
        </p:txBody>
      </p:sp>
    </p:spTree>
    <p:extLst>
      <p:ext uri="{BB962C8B-B14F-4D97-AF65-F5344CB8AC3E}">
        <p14:creationId xmlns:p14="http://schemas.microsoft.com/office/powerpoint/2010/main" val="132098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/>
              <a:t>Инструктаж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04664"/>
            <a:ext cx="8964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Общие требования</a:t>
            </a:r>
          </a:p>
          <a:p>
            <a:r>
              <a:rPr lang="ru-RU" sz="2400" dirty="0"/>
              <a:t>В день проведения экзамена (в период с момента входа в ППЭ и до окончания экзамена) в ППЭ организаторам в/ вне аудитории </a:t>
            </a:r>
            <a:r>
              <a:rPr lang="ru-RU" sz="2400" b="1" dirty="0"/>
              <a:t>запрещается:</a:t>
            </a:r>
          </a:p>
          <a:p>
            <a:r>
              <a:rPr lang="ru-RU" sz="2400" dirty="0"/>
              <a:t>а) иметь при себе </a:t>
            </a:r>
            <a:r>
              <a:rPr lang="ru-RU" sz="2400" b="1" dirty="0"/>
              <a:t>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художественную литературу </a:t>
            </a:r>
            <a:r>
              <a:rPr lang="ru-RU" sz="2400" dirty="0"/>
              <a:t>и т.д.;</a:t>
            </a:r>
          </a:p>
          <a:p>
            <a:r>
              <a:rPr lang="ru-RU" sz="2400" dirty="0"/>
              <a:t>б) </a:t>
            </a:r>
            <a:r>
              <a:rPr lang="ru-RU" sz="2400" b="1" dirty="0"/>
              <a:t>оказывать содействие участникам экзамена</a:t>
            </a:r>
            <a:r>
              <a:rPr lang="ru-RU" sz="2400" dirty="0"/>
              <a:t>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r>
              <a:rPr lang="ru-RU" sz="2400" dirty="0"/>
              <a:t>в) </a:t>
            </a:r>
            <a:r>
              <a:rPr lang="ru-RU" sz="2400" b="1" dirty="0"/>
              <a:t>выносить из аудиторий и ППЭ ЭМ на бумажном или электронном носителях, фотографировать ЭМ</a:t>
            </a:r>
          </a:p>
        </p:txBody>
      </p:sp>
    </p:spTree>
    <p:extLst>
      <p:ext uri="{BB962C8B-B14F-4D97-AF65-F5344CB8AC3E}">
        <p14:creationId xmlns:p14="http://schemas.microsoft.com/office/powerpoint/2010/main" val="3703609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6" y="116632"/>
            <a:ext cx="522401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868144" y="4653136"/>
            <a:ext cx="180020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56176" y="422108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Подписи организаторов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5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2720" r="48481" b="24267"/>
          <a:stretch/>
        </p:blipFill>
        <p:spPr bwMode="auto">
          <a:xfrm>
            <a:off x="12802" y="188640"/>
            <a:ext cx="91337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588224" y="1700808"/>
            <a:ext cx="216024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Вписывается фактическое время начала и окончания </a:t>
            </a:r>
            <a:endParaRPr lang="ru-RU" sz="12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721758" y="3747952"/>
            <a:ext cx="189317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Заполняются поля 6-19</a:t>
            </a:r>
            <a:endParaRPr lang="ru-RU" sz="12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436096" y="3573016"/>
            <a:ext cx="1285662" cy="3189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592274" y="4149080"/>
            <a:ext cx="3940166" cy="781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 камеру зачитываются поля, выделенные красной рамкой и поля 6-19 из ИТОГО, показывается запечатанный конверт с бланками </a:t>
            </a:r>
            <a:endParaRPr lang="ru-RU" sz="1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932040" y="3714286"/>
            <a:ext cx="936105" cy="506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059832" y="1124744"/>
            <a:ext cx="1673890" cy="2955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9512" y="404664"/>
            <a:ext cx="856895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8" y="5013176"/>
            <a:ext cx="867645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Зачитывание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организатором данных протокола о проведении экзамена в аудитории и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демонстрирование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камеру видеонаблюдения запечатанных возвратных доставочных пакетов (конвертов) с ЭМ участников ОГЭ и выноса ЭМ в штаб ППЭ </a:t>
            </a:r>
          </a:p>
          <a:p>
            <a:pPr algn="ctr">
              <a:spcAft>
                <a:spcPts val="0"/>
              </a:spcAft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82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936103"/>
          </a:xfrm>
        </p:spPr>
        <p:txBody>
          <a:bodyPr>
            <a:normAutofit/>
          </a:bodyPr>
          <a:lstStyle/>
          <a:p>
            <a:r>
              <a:rPr lang="ru-RU" dirty="0"/>
              <a:t>Упаковка материалов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5284" y="141277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/>
              <a:t>Завершения экзамена: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200" y="2204864"/>
            <a:ext cx="7772400" cy="91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1 </a:t>
            </a:r>
            <a:r>
              <a:rPr lang="ru-RU" sz="1800" b="1" dirty="0"/>
              <a:t>(</a:t>
            </a:r>
            <a:r>
              <a:rPr lang="ru-RU" sz="1800" b="1" dirty="0">
                <a:solidFill>
                  <a:srgbClr val="00B050"/>
                </a:solidFill>
              </a:rPr>
              <a:t>показываете на камеру, что запечатываете</a:t>
            </a:r>
            <a:r>
              <a:rPr lang="ru-RU" sz="1800" b="1" dirty="0"/>
              <a:t>)</a:t>
            </a:r>
          </a:p>
          <a:p>
            <a:pPr algn="l"/>
            <a:r>
              <a:rPr lang="ru-RU" sz="1800" dirty="0"/>
              <a:t>-бланки ответов участников (по </a:t>
            </a:r>
            <a:r>
              <a:rPr lang="ru-RU" sz="1800" dirty="0" err="1"/>
              <a:t>фамильно</a:t>
            </a:r>
            <a:r>
              <a:rPr lang="ru-RU" sz="1800" dirty="0"/>
              <a:t>)</a:t>
            </a:r>
          </a:p>
          <a:p>
            <a:pPr algn="l"/>
            <a:r>
              <a:rPr lang="ru-RU" sz="1800" b="1" dirty="0">
                <a:solidFill>
                  <a:srgbClr val="00B050"/>
                </a:solidFill>
              </a:rPr>
              <a:t>ЗАЧИТЫВАЕТЕ ПРОТОКОЛ НА КАМЕРУ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4385" y="3216153"/>
            <a:ext cx="7772400" cy="879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2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использованные и неиспользованные КИМ</a:t>
            </a:r>
          </a:p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3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черновики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5284" y="3562257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284" y="414908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конверте необходимо указать из протокола</a:t>
            </a:r>
            <a:r>
              <a:rPr lang="ru-RU" dirty="0"/>
              <a:t>: </a:t>
            </a:r>
          </a:p>
          <a:p>
            <a:r>
              <a:rPr lang="ru-RU" dirty="0"/>
              <a:t>-код региона, код МСУ/АТЕ</a:t>
            </a:r>
          </a:p>
          <a:p>
            <a:r>
              <a:rPr lang="ru-RU" dirty="0"/>
              <a:t>-номер ППЭ (наименование и адрес) и номер аудитории, </a:t>
            </a:r>
          </a:p>
          <a:p>
            <a:r>
              <a:rPr lang="ru-RU" dirty="0"/>
              <a:t>-дата проведения и код учебного предмета, название учебного предмета,</a:t>
            </a:r>
          </a:p>
          <a:p>
            <a:r>
              <a:rPr lang="ru-RU" dirty="0"/>
              <a:t>-количество материалов в конверте, </a:t>
            </a:r>
          </a:p>
          <a:p>
            <a:r>
              <a:rPr lang="ru-RU" dirty="0"/>
              <a:t>-фамилию, имя, отчество организатора</a:t>
            </a:r>
          </a:p>
        </p:txBody>
      </p:sp>
    </p:spTree>
    <p:extLst>
      <p:ext uri="{BB962C8B-B14F-4D97-AF65-F5344CB8AC3E}">
        <p14:creationId xmlns:p14="http://schemas.microsoft.com/office/powerpoint/2010/main" val="15679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710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Организатор вне аудитории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94517396"/>
              </p:ext>
            </p:extLst>
          </p:nvPr>
        </p:nvGraphicFramePr>
        <p:xfrm>
          <a:off x="467544" y="620688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22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856984" cy="40838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ru-RU" dirty="0"/>
                        <a:t>Сработал металлоискатель при входе</a:t>
                      </a:r>
                    </a:p>
                    <a:p>
                      <a:r>
                        <a:rPr lang="ru-RU" dirty="0"/>
                        <a:t>участника экзамена</a:t>
                      </a:r>
                    </a:p>
                    <a:p>
                      <a:r>
                        <a:rPr lang="ru-RU" dirty="0"/>
                        <a:t>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Отказ участника</a:t>
                      </a:r>
                    </a:p>
                    <a:p>
                      <a:r>
                        <a:rPr lang="ru-RU" dirty="0"/>
                        <a:t>экзамена сдать</a:t>
                      </a:r>
                    </a:p>
                    <a:p>
                      <a:r>
                        <a:rPr lang="ru-RU" dirty="0"/>
                        <a:t>обнаруженное металлоискателем</a:t>
                      </a:r>
                    </a:p>
                    <a:p>
                      <a:r>
                        <a:rPr lang="ru-RU" dirty="0"/>
                        <a:t>запрещённое средство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14">
                <a:tc>
                  <a:txBody>
                    <a:bodyPr/>
                    <a:lstStyle/>
                    <a:p>
                      <a:r>
                        <a:rPr lang="ru-RU" dirty="0"/>
                        <a:t>Предложить участнику экзамена</a:t>
                      </a:r>
                    </a:p>
                    <a:p>
                      <a:r>
                        <a:rPr lang="ru-RU" dirty="0"/>
                        <a:t>предъявить предмет, на который</a:t>
                      </a:r>
                    </a:p>
                    <a:p>
                      <a:r>
                        <a:rPr lang="ru-RU" dirty="0"/>
                        <a:t>сработал </a:t>
                      </a:r>
                      <a:r>
                        <a:rPr lang="ru-RU" dirty="0" err="1"/>
                        <a:t>металлодетектор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Составление акта о </a:t>
                      </a:r>
                      <a:r>
                        <a:rPr lang="ru-RU" dirty="0" err="1"/>
                        <a:t>недопуске</a:t>
                      </a:r>
                      <a:r>
                        <a:rPr lang="ru-RU" dirty="0"/>
                        <a:t> участника</a:t>
                      </a:r>
                    </a:p>
                    <a:p>
                      <a:r>
                        <a:rPr lang="ru-RU" dirty="0"/>
                        <a:t>экзамена, отказавшегося от сдачи</a:t>
                      </a:r>
                    </a:p>
                    <a:p>
                      <a:r>
                        <a:rPr lang="ru-RU" dirty="0"/>
                        <a:t>запрещённого средства (в свободной форме) руководителем ППЭ в 2-х экземплярах (с подписью участника</a:t>
                      </a:r>
                    </a:p>
                    <a:p>
                      <a:r>
                        <a:rPr lang="ru-RU" dirty="0"/>
                        <a:t>экзаменов)</a:t>
                      </a:r>
                    </a:p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Недопуск</a:t>
                      </a:r>
                      <a:r>
                        <a:rPr lang="ru-RU" dirty="0"/>
                        <a:t> участника экзамена в ППЭ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57972"/>
            <a:ext cx="8784976" cy="517528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Во время проведения экзамена: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прохождения металлоискателя проходят к кабинетам, контролируем перемещение участников (одним ходить не позволяем);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начала экзамена перемещение по ППЭ строго  только в сопровождении организатора вне аудитории;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разрешать долго находиться в туалете, проверять записи на руках;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просьбе организаторов в аудитории обращаться в штаб (помнить, что идет запись);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Следить за соблюдением тишины и порядка в ППЭ; 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Контролировать, чтобы не было выноса из аудиторий и ППЭ ЭМ на бумажном или электронном носителях, фотографирования ЭМ;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Приглашать члена (членов) ГЭК в медицинский кабинет (в случае, когда участник экзамена обратился к медицинскому работнику).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Сопровождать участников экзамена при выходе из аудитории во время экзамена;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СЛЕДИТЬ, ЧТОБЫ НИКТО НЕ ХОДИЛ С ТЕЛЕФОНОМ ПО ППЭ!!!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выйти из аудитории организатор в аудитории приглашает вас заменить его. Вы входите в аудиторию, находитесь в ней до возвращения организатора в аудитории, но к участникам и к ЭМ не подходите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уходим, пока не выйдет последний ученик с этажа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ВНЕ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23528" y="3356992"/>
            <a:ext cx="8507940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B050"/>
                </a:solidFill>
              </a:rPr>
              <a:t>Подготовка к ГИА в ППЭ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Не позднее 9.00</a:t>
            </a:r>
            <a:r>
              <a:rPr lang="ru-RU" sz="1600" dirty="0">
                <a:solidFill>
                  <a:schemeClr val="tx1"/>
                </a:solidFill>
              </a:rPr>
              <a:t> пройти в свою аудиторию, проверить ее готовность к экзамену и приступить к выполнению своих обязанностей.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Организатору в аудитории необходимо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вывесить</a:t>
            </a:r>
            <a:r>
              <a:rPr lang="ru-RU" sz="1600" dirty="0">
                <a:solidFill>
                  <a:schemeClr val="tx1"/>
                </a:solidFill>
              </a:rPr>
              <a:t> у входа в аудиторию один экземпляр списка участников ГИА;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проверить </a:t>
            </a:r>
            <a:r>
              <a:rPr lang="ru-RU" sz="1600" dirty="0">
                <a:solidFill>
                  <a:schemeClr val="tx1"/>
                </a:solidFill>
              </a:rPr>
              <a:t>наличие черновиков (2 листа, дальше по запросу) на каждого участника экзамена+ линейка, справочные материалы;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проверить</a:t>
            </a:r>
            <a:r>
              <a:rPr lang="ru-RU" sz="1600" dirty="0">
                <a:solidFill>
                  <a:schemeClr val="tx1"/>
                </a:solidFill>
              </a:rPr>
              <a:t> на доске необходимую информацию для заполнения регистрационных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полей в листах (бланках) ответов 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сверить</a:t>
            </a:r>
            <a:r>
              <a:rPr lang="ru-RU" sz="1600" dirty="0">
                <a:solidFill>
                  <a:schemeClr val="tx1"/>
                </a:solidFill>
              </a:rPr>
              <a:t> часы с компьютером.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910" y="536408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Общественный наблюдатель – отдельный стул, не за партой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30788"/>
            <a:ext cx="8784976" cy="237626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Вход участников экзамена в аудиторию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 при входе участников экзамена в аудиторию должен: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идентификацию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 по документу, удостоверяющему личность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 экзамена, проверить корректность указанных в протоколе данных документа,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удостоверяющего личность;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сообщить участнику ГИА номер его места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аудитории.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экзамена могут взять с собой в аудиторию только документ, удостоверяющий личность,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капиллярную ручку с чернилами черного цвета,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лекарства и питание.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проследить, чтобы участник ГИА занял отведенное ему место строго в соответствии со списком участников экзамена в аудитории ППЭ;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следить, чтобы участники ГИА не менялись местами;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напомнить участникам ГИА о запрете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4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1942</Words>
  <Application>Microsoft Office PowerPoint</Application>
  <PresentationFormat>Экран (4:3)</PresentationFormat>
  <Paragraphs>229</Paragraphs>
  <Slides>42</Slides>
  <Notes>2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Тема Office</vt:lpstr>
      <vt:lpstr>Презентация PowerPoint</vt:lpstr>
      <vt:lpstr>ИНСТРУКТАЖ 02.06.2025   </vt:lpstr>
      <vt:lpstr>Презентация PowerPoint</vt:lpstr>
      <vt:lpstr>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печати</vt:lpstr>
      <vt:lpstr>Перед началом экзамена</vt:lpstr>
      <vt:lpstr>Тех.специалист и член ГЭК с 9.30 до 10.00 загружает ключ доступа и обновляют токен </vt:lpstr>
      <vt:lpstr>Презентация PowerPoint</vt:lpstr>
      <vt:lpstr>Печать КИМ</vt:lpstr>
      <vt:lpstr>Подтверждение корректности КИМ</vt:lpstr>
      <vt:lpstr>В случае порчи КИМ </vt:lpstr>
      <vt:lpstr>Подтвердить брак</vt:lpstr>
      <vt:lpstr>Дополнительная печать</vt:lpstr>
      <vt:lpstr>Подтвердить печать</vt:lpstr>
      <vt:lpstr>Завершение экзамена</vt:lpstr>
      <vt:lpstr>Презентация PowerPoint</vt:lpstr>
      <vt:lpstr>Печать протокола</vt:lpstr>
      <vt:lpstr>Презентация PowerPoint</vt:lpstr>
      <vt:lpstr>Работа с бланками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Упаковка материалов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</dc:creator>
  <cp:lastModifiedBy>Наталья Владимировна</cp:lastModifiedBy>
  <cp:revision>55</cp:revision>
  <cp:lastPrinted>2025-05-23T02:37:17Z</cp:lastPrinted>
  <dcterms:created xsi:type="dcterms:W3CDTF">2024-03-26T14:26:08Z</dcterms:created>
  <dcterms:modified xsi:type="dcterms:W3CDTF">2025-05-30T11:22:38Z</dcterms:modified>
</cp:coreProperties>
</file>