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7" r:id="rId1"/>
  </p:sldMasterIdLst>
  <p:notesMasterIdLst>
    <p:notesMasterId r:id="rId8"/>
  </p:notesMasterIdLst>
  <p:handoutMasterIdLst>
    <p:handoutMasterId r:id="rId9"/>
  </p:handoutMasterIdLst>
  <p:sldIdLst>
    <p:sldId id="256" r:id="rId2"/>
    <p:sldId id="672" r:id="rId3"/>
    <p:sldId id="717" r:id="rId4"/>
    <p:sldId id="718" r:id="rId5"/>
    <p:sldId id="720" r:id="rId6"/>
    <p:sldId id="774" r:id="rId7"/>
  </p:sldIdLst>
  <p:sldSz cx="9144000" cy="6858000" type="screen4x3"/>
  <p:notesSz cx="6797675" cy="9926638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МА" initials="Б" lastIdx="32" clrIdx="0"/>
  <p:cmAuthor id="1" name="KAV" initials="K" lastIdx="10" clrIdx="1"/>
  <p:cmAuthor id="2" name="user" initials="u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A93"/>
    <a:srgbClr val="F3F7FB"/>
    <a:srgbClr val="CC3300"/>
    <a:srgbClr val="009900"/>
    <a:srgbClr val="D8E7F8"/>
    <a:srgbClr val="020202"/>
    <a:srgbClr val="979BD1"/>
    <a:srgbClr val="FFFFD1"/>
    <a:srgbClr val="FFFFD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6" autoAdjust="0"/>
    <p:restoredTop sz="96404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23074"/>
    </p:cViewPr>
  </p:sorterViewPr>
  <p:notesViewPr>
    <p:cSldViewPr>
      <p:cViewPr varScale="1">
        <p:scale>
          <a:sx n="61" d="100"/>
          <a:sy n="61" d="100"/>
        </p:scale>
        <p:origin x="-3259" y="-96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7D49-02D3-40A3-BCCF-F1204D210A6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9CAF-235C-4AB1-9162-FCD38FF8C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" y="0"/>
            <a:ext cx="6799263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1"/>
            <a:ext cx="2946400" cy="4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851275" y="1"/>
            <a:ext cx="2946400" cy="4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20725"/>
            <a:ext cx="4981575" cy="37369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5710"/>
            <a:ext cx="5422900" cy="44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9426656"/>
            <a:ext cx="2946400" cy="4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8242"/>
            <a:ext cx="2928938" cy="47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825C74A1-A2D5-42FC-838A-B0E2F993A4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30EE40-453F-4D62-A5B4-C46D43298759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33476" y="744419"/>
            <a:ext cx="4532313" cy="37220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5709"/>
            <a:ext cx="5424488" cy="4450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62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5AB86A6-9DE1-46A1-8C8E-B0C90FFCC4F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6" y="736482"/>
            <a:ext cx="4532313" cy="3739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5710"/>
            <a:ext cx="5416550" cy="443952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871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898525" y="720610"/>
            <a:ext cx="4986338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5710"/>
            <a:ext cx="5421313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039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610"/>
            <a:ext cx="4986338" cy="37379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5710"/>
            <a:ext cx="5421313" cy="44474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307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A873-9A8F-47F1-84C9-534D06D96692}" type="datetime4">
              <a:rPr lang="en-US" smtClean="0"/>
              <a:t>May 29,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FDF3-82F3-482D-A1F6-A951F13F1652}" type="datetime4">
              <a:rPr lang="en-US" smtClean="0"/>
              <a:t>May 29,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85CC-6BC1-4D2C-8E81-81FA9E437227}" type="datetime4">
              <a:rPr lang="en-US" smtClean="0"/>
              <a:t>May 29,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1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35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0041-1E6F-4E1D-B423-204488685C03}" type="datetime4">
              <a:rPr lang="en-US" smtClean="0"/>
              <a:t>May 29,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C6D9-0E6D-4371-8C13-54298CEFD508}" type="datetime4">
              <a:rPr lang="en-US" smtClean="0"/>
              <a:t>May 29,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72F-9812-44AF-B359-59DE809DB7EA}" type="datetime4">
              <a:rPr lang="en-US" smtClean="0"/>
              <a:t>May 29, 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78F7-833F-4B73-A025-5CA82DCC7C6D}" type="datetime4">
              <a:rPr lang="en-US" smtClean="0"/>
              <a:t>May 29, 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7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CFA7-C37C-4956-9047-0DEC68EBF7AE}" type="datetime4">
              <a:rPr lang="en-US" smtClean="0"/>
              <a:t>May 29, 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1E7-88D0-4430-B15D-775F48A7EEEC}" type="datetime4">
              <a:rPr lang="en-US" smtClean="0"/>
              <a:t>May 29, 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3B69-1E44-492E-8539-6114546FADDB}" type="datetime4">
              <a:rPr lang="en-US" smtClean="0"/>
              <a:t>May 29, 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01BB-2EE0-487B-9D0C-3643CE57E94D}" type="datetime4">
              <a:rPr lang="en-US" smtClean="0"/>
              <a:t>May 29, 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6EEDBFE1-9ADA-4754-B6B6-8E0B544358DB}" type="datetime4">
              <a:rPr lang="en-US" smtClean="0"/>
              <a:t>May 29, 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5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686" r:id="rId12"/>
    <p:sldLayoutId id="214748369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609998"/>
            <a:ext cx="8077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2/1613537904_13-p-god-nauki-i-tekhnologii-fon-dlya-prezentat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44"/>
            <a:ext cx="9168894" cy="68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19100" y="764704"/>
            <a:ext cx="84963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280" y="1816569"/>
            <a:ext cx="9168894" cy="189436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Государственная итоговая аттестация </a:t>
            </a:r>
            <a:b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по образовательным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программам</a:t>
            </a:r>
            <a:br>
              <a:rPr lang="ru-RU" sz="36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основного </a:t>
            </a:r>
            <a: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общего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образования</a:t>
            </a:r>
            <a: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b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 2025 </a:t>
            </a:r>
            <a: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году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endParaRPr lang="ru-RU" sz="3600" b="1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754" y="3572438"/>
            <a:ext cx="9144000" cy="10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avatars.mds.yandex.net/get-zen_doc/3488572/pub_60252825b1a0bb52b4d893ad_60252a93cd2cb47e63f5e8db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74348" l="244" r="98535">
                        <a14:foregroundMark x1="9402" y1="36522" x2="12332" y2="52391"/>
                        <a14:foregroundMark x1="13065" y1="13696" x2="14042" y2="16304"/>
                        <a14:foregroundMark x1="22955" y1="25870" x2="20757" y2="27609"/>
                        <a14:foregroundMark x1="43712" y1="37391" x2="43712" y2="37391"/>
                        <a14:foregroundMark x1="59707" y1="44348" x2="59707" y2="44348"/>
                        <a14:foregroundMark x1="91453" y1="49783" x2="91453" y2="49783"/>
                        <a14:backgroundMark x1="10256" y1="26087" x2="10256" y2="26087"/>
                        <a14:backgroundMark x1="9524" y1="25870" x2="9524" y2="2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52" b="23035"/>
          <a:stretch/>
        </p:blipFill>
        <p:spPr bwMode="auto">
          <a:xfrm>
            <a:off x="1331640" y="4256626"/>
            <a:ext cx="5959268" cy="24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37904_13-p-god-nauki-i-tekhnologii-fon-dlya-prezentat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94" cy="68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780928" y="11663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98576" y="4495556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17" name="Picture 2" descr="C:\ДНЕПРОВСКАЯ_ДОКУМЕ6НТЫ_\Документы ГИА\ПОДГОТОВКА СПЕЦИАЛИСТОВ\СПЕЦИАЛИСТЫ\4_организаторы_ППЭ\!!! Подготовка организаторов ППЭ_готово\ГВЭ_письменная форма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" y="684291"/>
            <a:ext cx="8996363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376" y="0"/>
            <a:ext cx="85232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  <a:t>Экзаменационные материалы  ГВЭ </a:t>
            </a:r>
          </a:p>
        </p:txBody>
      </p:sp>
    </p:spTree>
    <p:extLst>
      <p:ext uri="{BB962C8B-B14F-4D97-AF65-F5344CB8AC3E}">
        <p14:creationId xmlns:p14="http://schemas.microsoft.com/office/powerpoint/2010/main" val="2245475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37904_13-p-god-nauki-i-tekhnologii-fon-dlya-prezentat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94" cy="68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44286" y="834864"/>
            <a:ext cx="231370" cy="21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2710906"/>
            <a:ext cx="288032" cy="29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ДНЕПРОВСКАЯ_ДОКУМЕ6НТЫ_\Документы ГИА\ПОДГОТОВКА СПЕЦИАЛИСТОВ\СПЕЦИАЛИСТЫ\4_организаторы_ППЭ\!!! Подготовка организаторов ППЭ_готово\ГВЭ_письменная форма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1615"/>
            <a:ext cx="8723313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537904_13-p-god-nauki-i-tekhnologii-fon-dlya-prezentat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94" cy="68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ДНЕПРОВСКАЯ_ДОКУМЕ6НТЫ_\Документы ГИА\ПОДГОТОВКА СПЕЦИАЛИСТОВ\СПЕЦИАЛИСТЫ\4_организаторы_ППЭ\!!! Подготовка организаторов ППЭ_готово\ГВЭ_письменная форма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2388"/>
            <a:ext cx="866775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76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537904_13-p-god-nauki-i-tekhnologii-fon-dlya-prezentat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94" cy="68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3246" y="324259"/>
            <a:ext cx="3722688" cy="1007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  <a:t>Бланк ответов</a:t>
            </a:r>
            <a:r>
              <a:rPr lang="ru-RU" sz="2800" b="1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(ГВЭ)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908720"/>
            <a:ext cx="288032" cy="14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920535"/>
            <a:ext cx="360040" cy="2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ДНЕПРОВСКАЯ_ДОКУМЕ6НТЫ_\Документы ГИА\ПОДГОТОВКА СПЕЦИАЛИСТОВ\СПЕЦИАЛИСТЫ\БЛАНКИ_ГИА-9\Бланки-ГВЭ-ГИА9-2021-версия-1-ЧБ_автоматизированное-заполнение.jpeg\b3f2038040ad4a87d0242c40257098b1BU1S8VMdzA0EhduI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08" y="168767"/>
            <a:ext cx="4536504" cy="6415286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0349" y="2564904"/>
            <a:ext cx="3816422" cy="1992066"/>
          </a:xfrm>
          <a:prstGeom prst="rect">
            <a:avLst/>
          </a:prstGeom>
          <a:solidFill>
            <a:srgbClr val="F3F7FB"/>
          </a:soli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Участникам </a:t>
            </a:r>
            <a:r>
              <a:rPr lang="ru-RU" sz="2400" dirty="0">
                <a:solidFill>
                  <a:schemeClr val="tx1"/>
                </a:solidFill>
              </a:rPr>
              <a:t>экзамена разрешается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</a:rPr>
              <a:t>делать </a:t>
            </a:r>
            <a:r>
              <a:rPr lang="ru-RU" sz="2400" b="1" u="sng" dirty="0">
                <a:solidFill>
                  <a:schemeClr val="tx1"/>
                </a:solidFill>
              </a:rPr>
              <a:t>пометки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 </a:t>
            </a:r>
            <a:r>
              <a:rPr lang="ru-RU" sz="2400" b="1" i="1" dirty="0">
                <a:solidFill>
                  <a:schemeClr val="tx1"/>
                </a:solidFill>
              </a:rPr>
              <a:t>текстах</a:t>
            </a:r>
            <a:r>
              <a:rPr lang="ru-RU" sz="2400" b="1" i="1" dirty="0" smtClean="0">
                <a:solidFill>
                  <a:schemeClr val="tx1"/>
                </a:solidFill>
              </a:rPr>
              <a:t>, заданиях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>
                <a:solidFill>
                  <a:schemeClr val="tx1"/>
                </a:solidFill>
              </a:rPr>
              <a:t>проведения ГВЭ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52949" y="2060848"/>
            <a:ext cx="3816422" cy="1438068"/>
          </a:xfrm>
          <a:prstGeom prst="rect">
            <a:avLst/>
          </a:prstGeom>
          <a:solidFill>
            <a:srgbClr val="F3F7FB"/>
          </a:soli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/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Ответы и </a:t>
            </a:r>
            <a:r>
              <a:rPr lang="ru-RU" sz="2400" dirty="0" smtClean="0">
                <a:solidFill>
                  <a:schemeClr val="tx1"/>
                </a:solidFill>
              </a:rPr>
              <a:t>решение заданий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участники </a:t>
            </a:r>
            <a:r>
              <a:rPr lang="ru-RU" sz="2400" dirty="0">
                <a:solidFill>
                  <a:schemeClr val="tx1"/>
                </a:solidFill>
              </a:rPr>
              <a:t>ГВЭ записывают в бланки ответов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18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37904_13-p-god-nauki-i-tekhnologii-fon-dlya-prezentat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94" cy="68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44286" y="834864"/>
            <a:ext cx="231370" cy="21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2710906"/>
            <a:ext cx="288032" cy="29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3"/>
          <a:stretch/>
        </p:blipFill>
        <p:spPr>
          <a:xfrm>
            <a:off x="755576" y="1412776"/>
            <a:ext cx="7674627" cy="457275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40152" y="3094623"/>
            <a:ext cx="172819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36096" y="2527147"/>
            <a:ext cx="792088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48064" y="97227"/>
            <a:ext cx="3722688" cy="1007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  <a:t>Дополнительный бланк ответ</a:t>
            </a: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(ГВЭ</a:t>
            </a:r>
            <a:r>
              <a:rPr lang="ru-RU" sz="2800" b="1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)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32104</TotalTime>
  <Words>45</Words>
  <Application>Microsoft Office PowerPoint</Application>
  <PresentationFormat>Экран (4:3)</PresentationFormat>
  <Paragraphs>17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Государственная итоговая аттестация  по образовательным программам основного общего образования  в 2025 году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Лариса</dc:creator>
  <cp:lastModifiedBy>электроника</cp:lastModifiedBy>
  <cp:revision>2020</cp:revision>
  <cp:lastPrinted>2021-04-05T07:12:53Z</cp:lastPrinted>
  <dcterms:created xsi:type="dcterms:W3CDTF">1601-01-01T00:00:00Z</dcterms:created>
  <dcterms:modified xsi:type="dcterms:W3CDTF">2025-05-29T14:41:36Z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