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1" r:id="rId3"/>
    <p:sldId id="285" r:id="rId4"/>
    <p:sldId id="286" r:id="rId5"/>
    <p:sldId id="268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406-521C-49FE-93E9-49B7F8DA8144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31EA-8678-4B4C-876F-A2BCEE50A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45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406-521C-49FE-93E9-49B7F8DA8144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31EA-8678-4B4C-876F-A2BCEE50A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7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406-521C-49FE-93E9-49B7F8DA8144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31EA-8678-4B4C-876F-A2BCEE50A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7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406-521C-49FE-93E9-49B7F8DA8144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31EA-8678-4B4C-876F-A2BCEE50A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45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406-521C-49FE-93E9-49B7F8DA8144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31EA-8678-4B4C-876F-A2BCEE50A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09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406-521C-49FE-93E9-49B7F8DA8144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31EA-8678-4B4C-876F-A2BCEE50A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77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406-521C-49FE-93E9-49B7F8DA8144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31EA-8678-4B4C-876F-A2BCEE50A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91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406-521C-49FE-93E9-49B7F8DA8144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31EA-8678-4B4C-876F-A2BCEE50A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7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406-521C-49FE-93E9-49B7F8DA8144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31EA-8678-4B4C-876F-A2BCEE50A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70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406-521C-49FE-93E9-49B7F8DA8144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31EA-8678-4B4C-876F-A2BCEE50A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18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6406-521C-49FE-93E9-49B7F8DA8144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31EA-8678-4B4C-876F-A2BCEE50A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85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26406-521C-49FE-93E9-49B7F8DA8144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331EA-8678-4B4C-876F-A2BCEE50A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0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6" y="130629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1886" y="656278"/>
            <a:ext cx="9698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4000" b="1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1887" y="618741"/>
            <a:ext cx="906562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 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ЮНЫХ ИССЛЕДОВАТЕЛЕЙ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«ЭРУДИТ»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ашей школе прошла конференция юных исследователей «Эрудит».</a:t>
            </a:r>
          </a:p>
          <a:p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целью данного мероприятия является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способностей и интереса к исследовательской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Участниками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конференции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были учащиеся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-7 классов (35 человек), которые защищали свои проекты и исследовательский работы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 секциях: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«Иностранный язык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«Естественные науки в современном мире»;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«Социально-гуманитарные и экономические науки»;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4.«Культурология, дизайн, искусство и эстетика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 «Инженерные и точные науки»;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«Русский язык и литература» (область знаний секции: литературоведение, филология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и ученическое жюри подвели итоги.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и призеры рекомендованы для участия в городском соревновании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юных исследователей «Шаг в будущее. Юниор»</a:t>
            </a:r>
          </a:p>
          <a:p>
            <a:pPr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10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6460" y="-172016"/>
            <a:ext cx="12192000" cy="6858000"/>
          </a:xfr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730795"/>
              </p:ext>
            </p:extLst>
          </p:nvPr>
        </p:nvGraphicFramePr>
        <p:xfrm>
          <a:off x="236145" y="59139"/>
          <a:ext cx="11072388" cy="5902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23"/>
                <a:gridCol w="1790053"/>
                <a:gridCol w="871678"/>
                <a:gridCol w="3465959"/>
                <a:gridCol w="2365983"/>
                <a:gridCol w="2225892"/>
              </a:tblGrid>
              <a:tr h="788181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Итоги VIII Школьной </a:t>
                      </a:r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конференция </a:t>
                      </a: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юных исследователей </a:t>
                      </a:r>
                      <a:b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«Эрудит»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</a:tr>
              <a:tr h="34200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Секция естественные науки в современном мире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</a:tr>
              <a:tr h="61560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 выступающего</a:t>
                      </a: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исследовательской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руководителя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</a:tr>
              <a:tr h="586293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Айрапетян Ангелина </a:t>
                      </a: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7л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"Красное, желтое или зелёное?"</a:t>
                      </a:r>
                      <a:endParaRPr lang="ru-RU" sz="16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Обухова Л.Г.</a:t>
                      </a:r>
                      <a:endParaRPr lang="ru-RU" sz="16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1место, кандидат на городскую конференцию</a:t>
                      </a:r>
                      <a:endParaRPr lang="ru-RU" sz="16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</a:tr>
              <a:tr h="586293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Архипов Артём</a:t>
                      </a: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следам сирийского хомяка, или почему у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Хомы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толстые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щëчки</a:t>
                      </a:r>
                      <a:endParaRPr lang="ru-RU" sz="16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Николаева Татьяна Николаевна</a:t>
                      </a:r>
                      <a:endParaRPr lang="ru-RU" sz="16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место</a:t>
                      </a:r>
                      <a:endParaRPr lang="ru-RU" sz="16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</a:tr>
              <a:tr h="410406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Ибакаев</a:t>
                      </a:r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Алексей</a:t>
                      </a: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1д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невидимых чернил</a:t>
                      </a:r>
                      <a:endParaRPr lang="ru-RU" sz="16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Димитрюкова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Г.И.</a:t>
                      </a:r>
                      <a:endParaRPr lang="ru-RU" sz="16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место</a:t>
                      </a:r>
                      <a:endParaRPr lang="ru-RU" sz="16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</a:tr>
              <a:tr h="30291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87" marR="6887" marT="6887" marB="0"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Секция социально-гуманитарные и экономические науки</a:t>
                      </a:r>
                    </a:p>
                  </a:txBody>
                  <a:tcPr marL="6887" marR="6887" marT="688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</a:tr>
              <a:tr h="586293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Шаройко</a:t>
                      </a:r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Ефимия</a:t>
                      </a:r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2е</a:t>
                      </a:r>
                      <a:endParaRPr lang="ru-RU" sz="16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Улица, на которой я живу </a:t>
                      </a:r>
                      <a:endParaRPr lang="ru-RU" sz="16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Быкова Дарья Борисовна </a:t>
                      </a:r>
                      <a:endParaRPr lang="ru-RU" sz="16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1место, кандидат на городскую конференцию</a:t>
                      </a:r>
                      <a:endParaRPr lang="ru-RU" sz="16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</a:tr>
              <a:tr h="781726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Урванцева Дарья, Ахметова Милана</a:t>
                      </a: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4Ж</a:t>
                      </a:r>
                      <a:endParaRPr lang="ru-RU" sz="16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"Бездомные животные"</a:t>
                      </a:r>
                      <a:endParaRPr lang="ru-RU" sz="16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Трушина С.В.</a:t>
                      </a:r>
                      <a:endParaRPr lang="ru-RU" sz="16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2место, кандидат на городскую конференцию</a:t>
                      </a:r>
                      <a:endParaRPr lang="ru-RU" sz="16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</a:tr>
              <a:tr h="58629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Мигай Иван</a:t>
                      </a: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4з</a:t>
                      </a:r>
                      <a:endParaRPr lang="ru-RU" sz="16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 такие разные, но все-таки мы равные!</a:t>
                      </a:r>
                      <a:endParaRPr lang="ru-RU" sz="16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Степанян Мира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Багратовна</a:t>
                      </a:r>
                      <a:endParaRPr lang="ru-RU" sz="16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место,  кандидат на городскую конференцию</a:t>
                      </a:r>
                      <a:endParaRPr lang="ru-RU" sz="16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7" marR="6887" marT="688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5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98890"/>
              </p:ext>
            </p:extLst>
          </p:nvPr>
        </p:nvGraphicFramePr>
        <p:xfrm>
          <a:off x="860078" y="271604"/>
          <a:ext cx="10846052" cy="5637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11"/>
                <a:gridCol w="1753462"/>
                <a:gridCol w="853861"/>
                <a:gridCol w="3395110"/>
                <a:gridCol w="2317618"/>
                <a:gridCol w="2180390"/>
              </a:tblGrid>
              <a:tr h="43206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Секция «Культурология, дизайн, искусство и эстетика» (область знаний секции: прикладное искусство, архитектура, живопись, музыка, категории эстетики и др.).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</a:tr>
              <a:tr h="46451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 выступающего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исследовательской работы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руководителя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</a:tr>
              <a:tr h="442390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Урбах Елизавета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4б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Крапивная история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Сакур Л.М.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место, кандидат на городскую конференцию</a:t>
                      </a:r>
                      <a:endParaRPr lang="ru-RU" sz="14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</a:tr>
              <a:tr h="442390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Ромазова Виктория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7д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Азбука старинных ремёсел и промыслов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Сакур Л.М.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место, кандидат на городскую конференцию</a:t>
                      </a:r>
                      <a:endParaRPr lang="ru-RU" sz="14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</a:tr>
              <a:tr h="464510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Турдиматов Манучехр Хуршидович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" Г "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Оружие победы"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Ларионов В.Н.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место</a:t>
                      </a:r>
                      <a:endParaRPr lang="ru-RU" sz="14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</a:tr>
              <a:tr h="442390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Приданникова Мария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Тайна орнамента обско-угорских народов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Суслова Л.В.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место, кандидат на городскую конференцию</a:t>
                      </a:r>
                      <a:endParaRPr lang="ru-RU" sz="14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</a:tr>
              <a:tr h="464510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Саночкина Екатерина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6Б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Тайный смысл картины Питера Брейгеля "Мир вверх тормашками"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Кармацких Е.А.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место</a:t>
                      </a:r>
                      <a:endParaRPr lang="ru-RU" sz="1400" b="0" i="0" u="none" strike="noStrike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</a:tr>
              <a:tr h="25068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Секция «Инженерные и точные науки»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</a:tr>
              <a:tr h="442390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Кейян Тимур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Электромобиль - автомобиль будущего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Степанян Мира Багратовна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место, кандидат на городскую конференцию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</a:tr>
              <a:tr h="464510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Маликова Елизавета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5Г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"Загадочный мир кодов"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Ключникова Людмила Михайловна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место, кандидат на городсую конференцию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</a:tr>
              <a:tr h="44239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Чуракова Дарья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Удивительный мир топологии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Бебикова Светлана Николаевна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место, кандидат на городскую конференцию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</a:tr>
              <a:tr h="44239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Комлева Мария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Волшебная лента Мебиуса и ее свойства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Бебикова Светлана Николаевна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место, кандидат на городскую конференцию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</a:tr>
              <a:tr h="442390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Исаева Юлия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такое деньги и откуда они появились?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Николаева Татьяна Николаевна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место, кандидат на городскую конференцию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8" marR="5258" marT="525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70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895228"/>
              </p:ext>
            </p:extLst>
          </p:nvPr>
        </p:nvGraphicFramePr>
        <p:xfrm>
          <a:off x="841971" y="823867"/>
          <a:ext cx="9750582" cy="5051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703"/>
                <a:gridCol w="1576359"/>
                <a:gridCol w="767618"/>
                <a:gridCol w="3052197"/>
                <a:gridCol w="2083537"/>
                <a:gridCol w="1960168"/>
              </a:tblGrid>
              <a:tr h="57514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Секция «Русский язык и литература» (область знаний секции: литературоведение, филология)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91964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 выступающего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исследовательской работы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руководителя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875856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Павлова Дарья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"Роль пословиц и поговорок в речевой культуре человека"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Юрина Татьяна Анатольевна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место, кандидат на городскую конференцию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875856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Походзей Максим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2з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"В гостях у сказки бабушки Аннэ"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Трифонова  Наталья Александровна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место, кандидат на городскую конференцию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875856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Афонина Анастасия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4з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Крыловская мораль в 21 веке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Степанян Мира Багратовна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место, кандидат на городскую конференцию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929469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Зиннатуллина Амина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Д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Отражение фразеологизмов в культуре русского народа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Донцова Карина Николаевна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место, кандидат на городскую конференцию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7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62914"/>
          </a:xfrm>
        </p:spPr>
      </p:pic>
    </p:spTree>
    <p:extLst>
      <p:ext uri="{BB962C8B-B14F-4D97-AF65-F5344CB8AC3E}">
        <p14:creationId xmlns:p14="http://schemas.microsoft.com/office/powerpoint/2010/main" val="325140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631</Words>
  <Application>Microsoft Office PowerPoint</Application>
  <PresentationFormat>Широкоэкранный</PresentationFormat>
  <Paragraphs>172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on</dc:creator>
  <cp:lastModifiedBy>Admin</cp:lastModifiedBy>
  <cp:revision>56</cp:revision>
  <cp:lastPrinted>2022-12-03T03:37:57Z</cp:lastPrinted>
  <dcterms:created xsi:type="dcterms:W3CDTF">2016-02-13T03:56:23Z</dcterms:created>
  <dcterms:modified xsi:type="dcterms:W3CDTF">2022-12-05T13:23:56Z</dcterms:modified>
</cp:coreProperties>
</file>